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634" r:id="rId3"/>
    <p:sldId id="465" r:id="rId4"/>
    <p:sldId id="258" r:id="rId5"/>
    <p:sldId id="546" r:id="rId6"/>
    <p:sldId id="446" r:id="rId7"/>
    <p:sldId id="547" r:id="rId8"/>
    <p:sldId id="548" r:id="rId9"/>
    <p:sldId id="529" r:id="rId10"/>
    <p:sldId id="530" r:id="rId11"/>
    <p:sldId id="532" r:id="rId12"/>
    <p:sldId id="466" r:id="rId13"/>
    <p:sldId id="631" r:id="rId14"/>
    <p:sldId id="655" r:id="rId15"/>
    <p:sldId id="635" r:id="rId16"/>
    <p:sldId id="636" r:id="rId17"/>
    <p:sldId id="633" r:id="rId18"/>
    <p:sldId id="643" r:id="rId19"/>
    <p:sldId id="638" r:id="rId20"/>
    <p:sldId id="641" r:id="rId21"/>
    <p:sldId id="639" r:id="rId22"/>
    <p:sldId id="621" r:id="rId23"/>
    <p:sldId id="645" r:id="rId24"/>
    <p:sldId id="648" r:id="rId25"/>
    <p:sldId id="646" r:id="rId26"/>
    <p:sldId id="647" r:id="rId27"/>
    <p:sldId id="649" r:id="rId28"/>
    <p:sldId id="650" r:id="rId29"/>
    <p:sldId id="651" r:id="rId30"/>
    <p:sldId id="628" r:id="rId31"/>
    <p:sldId id="605" r:id="rId32"/>
    <p:sldId id="561" r:id="rId33"/>
    <p:sldId id="563" r:id="rId34"/>
    <p:sldId id="619" r:id="rId35"/>
    <p:sldId id="560" r:id="rId36"/>
    <p:sldId id="632" r:id="rId37"/>
    <p:sldId id="629" r:id="rId38"/>
    <p:sldId id="535" r:id="rId39"/>
    <p:sldId id="564" r:id="rId40"/>
    <p:sldId id="565" r:id="rId41"/>
    <p:sldId id="549" r:id="rId42"/>
    <p:sldId id="497" r:id="rId43"/>
    <p:sldId id="553" r:id="rId44"/>
    <p:sldId id="616" r:id="rId45"/>
    <p:sldId id="491" r:id="rId46"/>
    <p:sldId id="523" r:id="rId47"/>
    <p:sldId id="499" r:id="rId48"/>
    <p:sldId id="500" r:id="rId49"/>
    <p:sldId id="653" r:id="rId50"/>
    <p:sldId id="652" r:id="rId51"/>
    <p:sldId id="654" r:id="rId52"/>
    <p:sldId id="498" r:id="rId53"/>
    <p:sldId id="539" r:id="rId54"/>
    <p:sldId id="540" r:id="rId55"/>
    <p:sldId id="541" r:id="rId56"/>
    <p:sldId id="551" r:id="rId57"/>
    <p:sldId id="504" r:id="rId58"/>
    <p:sldId id="543" r:id="rId59"/>
    <p:sldId id="545" r:id="rId60"/>
    <p:sldId id="524" r:id="rId61"/>
    <p:sldId id="495" r:id="rId62"/>
    <p:sldId id="552" r:id="rId63"/>
    <p:sldId id="537" r:id="rId64"/>
    <p:sldId id="493" r:id="rId65"/>
    <p:sldId id="492" r:id="rId66"/>
    <p:sldId id="261" r:id="rId67"/>
    <p:sldId id="494" r:id="rId68"/>
    <p:sldId id="542" r:id="rId69"/>
    <p:sldId id="525" r:id="rId70"/>
    <p:sldId id="526" r:id="rId71"/>
    <p:sldId id="527" r:id="rId72"/>
    <p:sldId id="571" r:id="rId73"/>
    <p:sldId id="591" r:id="rId74"/>
    <p:sldId id="600" r:id="rId75"/>
    <p:sldId id="615" r:id="rId76"/>
    <p:sldId id="601" r:id="rId77"/>
    <p:sldId id="572" r:id="rId78"/>
    <p:sldId id="606" r:id="rId79"/>
    <p:sldId id="608" r:id="rId80"/>
    <p:sldId id="607" r:id="rId81"/>
    <p:sldId id="602" r:id="rId82"/>
    <p:sldId id="612"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ECBDC8A-0E29-47F1-97F1-C2737E57DB5A}">
          <p14:sldIdLst>
            <p14:sldId id="256"/>
            <p14:sldId id="634"/>
            <p14:sldId id="465"/>
            <p14:sldId id="258"/>
            <p14:sldId id="546"/>
            <p14:sldId id="446"/>
            <p14:sldId id="547"/>
            <p14:sldId id="548"/>
            <p14:sldId id="529"/>
            <p14:sldId id="530"/>
            <p14:sldId id="532"/>
            <p14:sldId id="466"/>
          </p14:sldIdLst>
        </p14:section>
        <p14:section name="Methods" id="{7911CE6D-3589-49A8-9CF2-5D2682ACCF56}">
          <p14:sldIdLst>
            <p14:sldId id="631"/>
            <p14:sldId id="655"/>
            <p14:sldId id="635"/>
            <p14:sldId id="636"/>
            <p14:sldId id="633"/>
            <p14:sldId id="643"/>
            <p14:sldId id="638"/>
            <p14:sldId id="641"/>
            <p14:sldId id="639"/>
            <p14:sldId id="621"/>
            <p14:sldId id="645"/>
            <p14:sldId id="648"/>
            <p14:sldId id="646"/>
            <p14:sldId id="647"/>
            <p14:sldId id="649"/>
            <p14:sldId id="650"/>
            <p14:sldId id="651"/>
            <p14:sldId id="628"/>
            <p14:sldId id="605"/>
            <p14:sldId id="561"/>
            <p14:sldId id="563"/>
            <p14:sldId id="619"/>
            <p14:sldId id="560"/>
            <p14:sldId id="632"/>
            <p14:sldId id="629"/>
            <p14:sldId id="535"/>
            <p14:sldId id="564"/>
            <p14:sldId id="565"/>
            <p14:sldId id="549"/>
          </p14:sldIdLst>
        </p14:section>
        <p14:section name="Results" id="{7A0A172B-7336-42B5-BD44-60D841730090}">
          <p14:sldIdLst>
            <p14:sldId id="497"/>
            <p14:sldId id="553"/>
            <p14:sldId id="616"/>
            <p14:sldId id="491"/>
            <p14:sldId id="523"/>
            <p14:sldId id="499"/>
            <p14:sldId id="500"/>
            <p14:sldId id="653"/>
            <p14:sldId id="652"/>
            <p14:sldId id="654"/>
            <p14:sldId id="498"/>
            <p14:sldId id="539"/>
            <p14:sldId id="540"/>
            <p14:sldId id="541"/>
            <p14:sldId id="551"/>
          </p14:sldIdLst>
        </p14:section>
        <p14:section name="Discussion" id="{420E7C0F-9258-42C1-9285-EC94C632C678}">
          <p14:sldIdLst>
            <p14:sldId id="504"/>
            <p14:sldId id="543"/>
            <p14:sldId id="545"/>
            <p14:sldId id="524"/>
            <p14:sldId id="495"/>
            <p14:sldId id="552"/>
            <p14:sldId id="537"/>
            <p14:sldId id="493"/>
            <p14:sldId id="492"/>
            <p14:sldId id="261"/>
            <p14:sldId id="494"/>
            <p14:sldId id="542"/>
            <p14:sldId id="525"/>
            <p14:sldId id="526"/>
            <p14:sldId id="527"/>
          </p14:sldIdLst>
        </p14:section>
        <p14:section name="Brief primer on phase-type distributions and modeling" id="{622F7A2D-6082-4231-8199-6B68089B1F9B}">
          <p14:sldIdLst>
            <p14:sldId id="571"/>
            <p14:sldId id="591"/>
            <p14:sldId id="600"/>
            <p14:sldId id="615"/>
            <p14:sldId id="601"/>
            <p14:sldId id="572"/>
            <p14:sldId id="606"/>
            <p14:sldId id="608"/>
            <p14:sldId id="607"/>
            <p14:sldId id="602"/>
            <p14:sldId id="61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F8F"/>
    <a:srgbClr val="008AA0"/>
    <a:srgbClr val="3EB4B4"/>
    <a:srgbClr val="FFFFE1"/>
    <a:srgbClr val="E7F9E9"/>
    <a:srgbClr val="EFFAEE"/>
    <a:srgbClr val="FCFE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E0FCAE-9819-4052-9BE8-C77A00B59F6B}" v="666" dt="2025-01-07T02:30:06.6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75586" autoAdjust="0"/>
  </p:normalViewPr>
  <p:slideViewPr>
    <p:cSldViewPr snapToGrid="0">
      <p:cViewPr>
        <p:scale>
          <a:sx n="66" d="100"/>
          <a:sy n="66" d="100"/>
        </p:scale>
        <p:origin x="621"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le Dahlin" userId="14d2fffae17cb061" providerId="LiveId" clId="{D5E0FCAE-9819-4052-9BE8-C77A00B59F6B}"/>
    <pc:docChg chg="undo redo custSel addSld delSld modSld sldOrd modSection">
      <pc:chgData name="Kyle Dahlin" userId="14d2fffae17cb061" providerId="LiveId" clId="{D5E0FCAE-9819-4052-9BE8-C77A00B59F6B}" dt="2025-01-07T02:30:06.634" v="3051"/>
      <pc:docMkLst>
        <pc:docMk/>
      </pc:docMkLst>
      <pc:sldChg chg="modSp mod">
        <pc:chgData name="Kyle Dahlin" userId="14d2fffae17cb061" providerId="LiveId" clId="{D5E0FCAE-9819-4052-9BE8-C77A00B59F6B}" dt="2024-12-27T00:08:51.276" v="140" actId="113"/>
        <pc:sldMkLst>
          <pc:docMk/>
          <pc:sldMk cId="2812943133" sldId="256"/>
        </pc:sldMkLst>
        <pc:spChg chg="mod">
          <ac:chgData name="Kyle Dahlin" userId="14d2fffae17cb061" providerId="LiveId" clId="{D5E0FCAE-9819-4052-9BE8-C77A00B59F6B}" dt="2024-12-27T00:08:51.276" v="140" actId="113"/>
          <ac:spMkLst>
            <pc:docMk/>
            <pc:sldMk cId="2812943133" sldId="256"/>
            <ac:spMk id="3" creationId="{D2CF1396-18A2-AAB6-0AAF-9402063E7FB6}"/>
          </ac:spMkLst>
        </pc:spChg>
      </pc:sldChg>
      <pc:sldChg chg="del">
        <pc:chgData name="Kyle Dahlin" userId="14d2fffae17cb061" providerId="LiveId" clId="{D5E0FCAE-9819-4052-9BE8-C77A00B59F6B}" dt="2024-12-27T02:55:45.658" v="365" actId="47"/>
        <pc:sldMkLst>
          <pc:docMk/>
          <pc:sldMk cId="179251261" sldId="260"/>
        </pc:sldMkLst>
      </pc:sldChg>
      <pc:sldChg chg="modSp del mod">
        <pc:chgData name="Kyle Dahlin" userId="14d2fffae17cb061" providerId="LiveId" clId="{D5E0FCAE-9819-4052-9BE8-C77A00B59F6B}" dt="2024-12-27T03:40:11.170" v="1650" actId="47"/>
        <pc:sldMkLst>
          <pc:docMk/>
          <pc:sldMk cId="1303143937" sldId="490"/>
        </pc:sldMkLst>
      </pc:sldChg>
      <pc:sldChg chg="addSp delSp modSp mod ord modTransition">
        <pc:chgData name="Kyle Dahlin" userId="14d2fffae17cb061" providerId="LiveId" clId="{D5E0FCAE-9819-4052-9BE8-C77A00B59F6B}" dt="2025-01-06T01:30:28.085" v="2350"/>
        <pc:sldMkLst>
          <pc:docMk/>
          <pc:sldMk cId="2003511629" sldId="492"/>
        </pc:sldMkLst>
        <pc:spChg chg="mod">
          <ac:chgData name="Kyle Dahlin" userId="14d2fffae17cb061" providerId="LiveId" clId="{D5E0FCAE-9819-4052-9BE8-C77A00B59F6B}" dt="2025-01-06T01:29:19.611" v="2343"/>
          <ac:spMkLst>
            <pc:docMk/>
            <pc:sldMk cId="2003511629" sldId="492"/>
            <ac:spMk id="3" creationId="{1D5B5853-49BE-6467-F7C6-CEBA39AF8D15}"/>
          </ac:spMkLst>
        </pc:spChg>
        <pc:spChg chg="mod">
          <ac:chgData name="Kyle Dahlin" userId="14d2fffae17cb061" providerId="LiveId" clId="{D5E0FCAE-9819-4052-9BE8-C77A00B59F6B}" dt="2025-01-06T01:29:19.612" v="2345"/>
          <ac:spMkLst>
            <pc:docMk/>
            <pc:sldMk cId="2003511629" sldId="492"/>
            <ac:spMk id="4" creationId="{6574425B-0B61-E88F-F3A2-0DE7CDFE49DD}"/>
          </ac:spMkLst>
        </pc:spChg>
      </pc:sldChg>
      <pc:sldChg chg="delSp modSp mod ord modTransition">
        <pc:chgData name="Kyle Dahlin" userId="14d2fffae17cb061" providerId="LiveId" clId="{D5E0FCAE-9819-4052-9BE8-C77A00B59F6B}" dt="2025-01-06T01:30:28.085" v="2350"/>
        <pc:sldMkLst>
          <pc:docMk/>
          <pc:sldMk cId="354711288" sldId="493"/>
        </pc:sldMkLst>
        <pc:spChg chg="mod">
          <ac:chgData name="Kyle Dahlin" userId="14d2fffae17cb061" providerId="LiveId" clId="{D5E0FCAE-9819-4052-9BE8-C77A00B59F6B}" dt="2025-01-06T01:28:54.894" v="2312" actId="465"/>
          <ac:spMkLst>
            <pc:docMk/>
            <pc:sldMk cId="354711288" sldId="493"/>
            <ac:spMk id="4" creationId="{6574425B-0B61-E88F-F3A2-0DE7CDFE49DD}"/>
          </ac:spMkLst>
        </pc:spChg>
      </pc:sldChg>
      <pc:sldChg chg="modSp mod modAnim">
        <pc:chgData name="Kyle Dahlin" userId="14d2fffae17cb061" providerId="LiveId" clId="{D5E0FCAE-9819-4052-9BE8-C77A00B59F6B}" dt="2025-01-06T01:36:38.141" v="2654" actId="404"/>
        <pc:sldMkLst>
          <pc:docMk/>
          <pc:sldMk cId="1287884836" sldId="499"/>
        </pc:sldMkLst>
        <pc:spChg chg="mod">
          <ac:chgData name="Kyle Dahlin" userId="14d2fffae17cb061" providerId="LiveId" clId="{D5E0FCAE-9819-4052-9BE8-C77A00B59F6B}" dt="2025-01-06T01:36:38.141" v="2654" actId="404"/>
          <ac:spMkLst>
            <pc:docMk/>
            <pc:sldMk cId="1287884836" sldId="499"/>
            <ac:spMk id="2" creationId="{40E89F9F-B1B2-4BA3-2280-8AFCC4225F42}"/>
          </ac:spMkLst>
        </pc:spChg>
        <pc:spChg chg="mod">
          <ac:chgData name="Kyle Dahlin" userId="14d2fffae17cb061" providerId="LiveId" clId="{D5E0FCAE-9819-4052-9BE8-C77A00B59F6B}" dt="2025-01-06T01:34:39.391" v="2533" actId="20577"/>
          <ac:spMkLst>
            <pc:docMk/>
            <pc:sldMk cId="1287884836" sldId="499"/>
            <ac:spMk id="3" creationId="{CBE5E284-5EC0-B49B-3A8B-3840F4F91341}"/>
          </ac:spMkLst>
        </pc:spChg>
        <pc:spChg chg="mod">
          <ac:chgData name="Kyle Dahlin" userId="14d2fffae17cb061" providerId="LiveId" clId="{D5E0FCAE-9819-4052-9BE8-C77A00B59F6B}" dt="2025-01-06T01:36:06.146" v="2638" actId="207"/>
          <ac:spMkLst>
            <pc:docMk/>
            <pc:sldMk cId="1287884836" sldId="499"/>
            <ac:spMk id="6" creationId="{38BAFA0E-E582-8A4C-9385-A985E384A6DE}"/>
          </ac:spMkLst>
        </pc:spChg>
        <pc:graphicFrameChg chg="mod modGraphic">
          <ac:chgData name="Kyle Dahlin" userId="14d2fffae17cb061" providerId="LiveId" clId="{D5E0FCAE-9819-4052-9BE8-C77A00B59F6B}" dt="2025-01-06T01:33:34.247" v="2409" actId="255"/>
          <ac:graphicFrameMkLst>
            <pc:docMk/>
            <pc:sldMk cId="1287884836" sldId="499"/>
            <ac:graphicFrameMk id="5" creationId="{EA346B96-B136-6C12-3DE6-9A083C899C74}"/>
          </ac:graphicFrameMkLst>
        </pc:graphicFrameChg>
      </pc:sldChg>
      <pc:sldChg chg="del">
        <pc:chgData name="Kyle Dahlin" userId="14d2fffae17cb061" providerId="LiveId" clId="{D5E0FCAE-9819-4052-9BE8-C77A00B59F6B}" dt="2025-01-06T01:31:16.595" v="2365" actId="47"/>
        <pc:sldMkLst>
          <pc:docMk/>
          <pc:sldMk cId="4099462804" sldId="502"/>
        </pc:sldMkLst>
      </pc:sldChg>
      <pc:sldChg chg="del">
        <pc:chgData name="Kyle Dahlin" userId="14d2fffae17cb061" providerId="LiveId" clId="{D5E0FCAE-9819-4052-9BE8-C77A00B59F6B}" dt="2025-01-06T02:07:54.120" v="2726" actId="47"/>
        <pc:sldMkLst>
          <pc:docMk/>
          <pc:sldMk cId="2289646095" sldId="528"/>
        </pc:sldMkLst>
      </pc:sldChg>
      <pc:sldChg chg="modSp del mod">
        <pc:chgData name="Kyle Dahlin" userId="14d2fffae17cb061" providerId="LiveId" clId="{D5E0FCAE-9819-4052-9BE8-C77A00B59F6B}" dt="2024-12-27T03:40:11.170" v="1650" actId="47"/>
        <pc:sldMkLst>
          <pc:docMk/>
          <pc:sldMk cId="2436242623" sldId="533"/>
        </pc:sldMkLst>
      </pc:sldChg>
      <pc:sldChg chg="del">
        <pc:chgData name="Kyle Dahlin" userId="14d2fffae17cb061" providerId="LiveId" clId="{D5E0FCAE-9819-4052-9BE8-C77A00B59F6B}" dt="2024-12-27T03:17:07.776" v="1121" actId="47"/>
        <pc:sldMkLst>
          <pc:docMk/>
          <pc:sldMk cId="336517669" sldId="534"/>
        </pc:sldMkLst>
      </pc:sldChg>
      <pc:sldChg chg="addSp delSp modSp mod modTransition modShow">
        <pc:chgData name="Kyle Dahlin" userId="14d2fffae17cb061" providerId="LiveId" clId="{D5E0FCAE-9819-4052-9BE8-C77A00B59F6B}" dt="2025-01-06T02:07:49.453" v="2724"/>
        <pc:sldMkLst>
          <pc:docMk/>
          <pc:sldMk cId="1339876350" sldId="535"/>
        </pc:sldMkLst>
        <pc:spChg chg="add mod">
          <ac:chgData name="Kyle Dahlin" userId="14d2fffae17cb061" providerId="LiveId" clId="{D5E0FCAE-9819-4052-9BE8-C77A00B59F6B}" dt="2025-01-06T02:07:23.022" v="2721" actId="1076"/>
          <ac:spMkLst>
            <pc:docMk/>
            <pc:sldMk cId="1339876350" sldId="535"/>
            <ac:spMk id="3" creationId="{92407280-75C5-1A2F-6028-D2D2B87728BB}"/>
          </ac:spMkLst>
        </pc:spChg>
        <pc:spChg chg="add mod">
          <ac:chgData name="Kyle Dahlin" userId="14d2fffae17cb061" providerId="LiveId" clId="{D5E0FCAE-9819-4052-9BE8-C77A00B59F6B}" dt="2025-01-06T02:07:18.960" v="2720" actId="1076"/>
          <ac:spMkLst>
            <pc:docMk/>
            <pc:sldMk cId="1339876350" sldId="535"/>
            <ac:spMk id="4" creationId="{3B186879-5722-956A-6F89-DA53B4F4A74F}"/>
          </ac:spMkLst>
        </pc:spChg>
        <pc:spChg chg="mod">
          <ac:chgData name="Kyle Dahlin" userId="14d2fffae17cb061" providerId="LiveId" clId="{D5E0FCAE-9819-4052-9BE8-C77A00B59F6B}" dt="2025-01-06T02:07:30.368" v="2722" actId="1076"/>
          <ac:spMkLst>
            <pc:docMk/>
            <pc:sldMk cId="1339876350" sldId="535"/>
            <ac:spMk id="24" creationId="{43F41751-2078-D451-E6C4-AC1259D8E1BF}"/>
          </ac:spMkLst>
        </pc:spChg>
        <pc:spChg chg="add del mod">
          <ac:chgData name="Kyle Dahlin" userId="14d2fffae17cb061" providerId="LiveId" clId="{D5E0FCAE-9819-4052-9BE8-C77A00B59F6B}" dt="2025-01-06T02:06:50.782" v="2703" actId="12788"/>
          <ac:spMkLst>
            <pc:docMk/>
            <pc:sldMk cId="1339876350" sldId="535"/>
            <ac:spMk id="29" creationId="{E62AE864-49C9-464A-0B1E-EE2509F8FFA2}"/>
          </ac:spMkLst>
        </pc:spChg>
        <pc:spChg chg="add del mod">
          <ac:chgData name="Kyle Dahlin" userId="14d2fffae17cb061" providerId="LiveId" clId="{D5E0FCAE-9819-4052-9BE8-C77A00B59F6B}" dt="2025-01-06T02:06:39.289" v="2698" actId="555"/>
          <ac:spMkLst>
            <pc:docMk/>
            <pc:sldMk cId="1339876350" sldId="535"/>
            <ac:spMk id="32" creationId="{3EAF41D9-550F-22D4-9749-660A909BD80B}"/>
          </ac:spMkLst>
        </pc:spChg>
        <pc:spChg chg="mod">
          <ac:chgData name="Kyle Dahlin" userId="14d2fffae17cb061" providerId="LiveId" clId="{D5E0FCAE-9819-4052-9BE8-C77A00B59F6B}" dt="2025-01-06T02:07:04.638" v="2717" actId="20577"/>
          <ac:spMkLst>
            <pc:docMk/>
            <pc:sldMk cId="1339876350" sldId="535"/>
            <ac:spMk id="37" creationId="{7D12E607-92C5-91C4-2378-9F6CAA812E28}"/>
          </ac:spMkLst>
        </pc:spChg>
        <pc:cxnChg chg="add mod">
          <ac:chgData name="Kyle Dahlin" userId="14d2fffae17cb061" providerId="LiveId" clId="{D5E0FCAE-9819-4052-9BE8-C77A00B59F6B}" dt="2025-01-06T02:07:18.960" v="2720" actId="1076"/>
          <ac:cxnSpMkLst>
            <pc:docMk/>
            <pc:sldMk cId="1339876350" sldId="535"/>
            <ac:cxnSpMk id="6" creationId="{7D2C4549-19DD-5F37-B9B1-7810DD5CB60C}"/>
          </ac:cxnSpMkLst>
        </pc:cxnChg>
        <pc:cxnChg chg="mod">
          <ac:chgData name="Kyle Dahlin" userId="14d2fffae17cb061" providerId="LiveId" clId="{D5E0FCAE-9819-4052-9BE8-C77A00B59F6B}" dt="2025-01-06T02:07:18.960" v="2720" actId="1076"/>
          <ac:cxnSpMkLst>
            <pc:docMk/>
            <pc:sldMk cId="1339876350" sldId="535"/>
            <ac:cxnSpMk id="19" creationId="{E4D5D323-69D4-E069-A50A-F8446B42327B}"/>
          </ac:cxnSpMkLst>
        </pc:cxnChg>
        <pc:cxnChg chg="mod">
          <ac:chgData name="Kyle Dahlin" userId="14d2fffae17cb061" providerId="LiveId" clId="{D5E0FCAE-9819-4052-9BE8-C77A00B59F6B}" dt="2025-01-06T02:06:31.656" v="2686" actId="554"/>
          <ac:cxnSpMkLst>
            <pc:docMk/>
            <pc:sldMk cId="1339876350" sldId="535"/>
            <ac:cxnSpMk id="35" creationId="{9B622254-5E36-8302-9564-1D7E05143CD5}"/>
          </ac:cxnSpMkLst>
        </pc:cxnChg>
        <pc:cxnChg chg="mod">
          <ac:chgData name="Kyle Dahlin" userId="14d2fffae17cb061" providerId="LiveId" clId="{D5E0FCAE-9819-4052-9BE8-C77A00B59F6B}" dt="2025-01-06T02:06:31.656" v="2686" actId="554"/>
          <ac:cxnSpMkLst>
            <pc:docMk/>
            <pc:sldMk cId="1339876350" sldId="535"/>
            <ac:cxnSpMk id="53" creationId="{21350D71-330F-73FA-5A04-7E1EEF8DD0D8}"/>
          </ac:cxnSpMkLst>
        </pc:cxnChg>
      </pc:sldChg>
      <pc:sldChg chg="del">
        <pc:chgData name="Kyle Dahlin" userId="14d2fffae17cb061" providerId="LiveId" clId="{D5E0FCAE-9819-4052-9BE8-C77A00B59F6B}" dt="2025-01-06T02:07:51.154" v="2725" actId="47"/>
        <pc:sldMkLst>
          <pc:docMk/>
          <pc:sldMk cId="1350257061" sldId="536"/>
        </pc:sldMkLst>
      </pc:sldChg>
      <pc:sldChg chg="delSp modSp mod ord">
        <pc:chgData name="Kyle Dahlin" userId="14d2fffae17cb061" providerId="LiveId" clId="{D5E0FCAE-9819-4052-9BE8-C77A00B59F6B}" dt="2025-01-06T01:30:28.085" v="2350"/>
        <pc:sldMkLst>
          <pc:docMk/>
          <pc:sldMk cId="2260194609" sldId="537"/>
        </pc:sldMkLst>
        <pc:spChg chg="mod">
          <ac:chgData name="Kyle Dahlin" userId="14d2fffae17cb061" providerId="LiveId" clId="{D5E0FCAE-9819-4052-9BE8-C77A00B59F6B}" dt="2025-01-06T01:28:44.308" v="2309" actId="465"/>
          <ac:spMkLst>
            <pc:docMk/>
            <pc:sldMk cId="2260194609" sldId="537"/>
            <ac:spMk id="4" creationId="{6574425B-0B61-E88F-F3A2-0DE7CDFE49DD}"/>
          </ac:spMkLst>
        </pc:spChg>
      </pc:sldChg>
      <pc:sldChg chg="del">
        <pc:chgData name="Kyle Dahlin" userId="14d2fffae17cb061" providerId="LiveId" clId="{D5E0FCAE-9819-4052-9BE8-C77A00B59F6B}" dt="2025-01-06T02:04:41.764" v="2655" actId="47"/>
        <pc:sldMkLst>
          <pc:docMk/>
          <pc:sldMk cId="1222589529" sldId="538"/>
        </pc:sldMkLst>
      </pc:sldChg>
      <pc:sldChg chg="del">
        <pc:chgData name="Kyle Dahlin" userId="14d2fffae17cb061" providerId="LiveId" clId="{D5E0FCAE-9819-4052-9BE8-C77A00B59F6B}" dt="2025-01-06T01:31:21.429" v="2366" actId="47"/>
        <pc:sldMkLst>
          <pc:docMk/>
          <pc:sldMk cId="1223114446" sldId="544"/>
        </pc:sldMkLst>
      </pc:sldChg>
      <pc:sldChg chg="del">
        <pc:chgData name="Kyle Dahlin" userId="14d2fffae17cb061" providerId="LiveId" clId="{D5E0FCAE-9819-4052-9BE8-C77A00B59F6B}" dt="2025-01-06T01:32:39.299" v="2385" actId="47"/>
        <pc:sldMkLst>
          <pc:docMk/>
          <pc:sldMk cId="1889809919" sldId="550"/>
        </pc:sldMkLst>
      </pc:sldChg>
      <pc:sldChg chg="del">
        <pc:chgData name="Kyle Dahlin" userId="14d2fffae17cb061" providerId="LiveId" clId="{D5E0FCAE-9819-4052-9BE8-C77A00B59F6B}" dt="2025-01-06T00:52:25.350" v="1929" actId="47"/>
        <pc:sldMkLst>
          <pc:docMk/>
          <pc:sldMk cId="319930986" sldId="554"/>
        </pc:sldMkLst>
      </pc:sldChg>
      <pc:sldChg chg="del">
        <pc:chgData name="Kyle Dahlin" userId="14d2fffae17cb061" providerId="LiveId" clId="{D5E0FCAE-9819-4052-9BE8-C77A00B59F6B}" dt="2025-01-06T00:52:22.673" v="1928" actId="47"/>
        <pc:sldMkLst>
          <pc:docMk/>
          <pc:sldMk cId="2062116558" sldId="555"/>
        </pc:sldMkLst>
      </pc:sldChg>
      <pc:sldChg chg="del">
        <pc:chgData name="Kyle Dahlin" userId="14d2fffae17cb061" providerId="LiveId" clId="{D5E0FCAE-9819-4052-9BE8-C77A00B59F6B}" dt="2025-01-06T02:04:51.443" v="2656" actId="47"/>
        <pc:sldMkLst>
          <pc:docMk/>
          <pc:sldMk cId="311295468" sldId="556"/>
        </pc:sldMkLst>
      </pc:sldChg>
      <pc:sldChg chg="del">
        <pc:chgData name="Kyle Dahlin" userId="14d2fffae17cb061" providerId="LiveId" clId="{D5E0FCAE-9819-4052-9BE8-C77A00B59F6B}" dt="2024-12-27T03:16:59.551" v="1120" actId="47"/>
        <pc:sldMkLst>
          <pc:docMk/>
          <pc:sldMk cId="423947197" sldId="557"/>
        </pc:sldMkLst>
      </pc:sldChg>
      <pc:sldChg chg="del">
        <pc:chgData name="Kyle Dahlin" userId="14d2fffae17cb061" providerId="LiveId" clId="{D5E0FCAE-9819-4052-9BE8-C77A00B59F6B}" dt="2025-01-06T00:51:43.014" v="1927" actId="47"/>
        <pc:sldMkLst>
          <pc:docMk/>
          <pc:sldMk cId="534124054" sldId="558"/>
        </pc:sldMkLst>
      </pc:sldChg>
      <pc:sldChg chg="del">
        <pc:chgData name="Kyle Dahlin" userId="14d2fffae17cb061" providerId="LiveId" clId="{D5E0FCAE-9819-4052-9BE8-C77A00B59F6B}" dt="2025-01-06T00:51:07.860" v="1923" actId="47"/>
        <pc:sldMkLst>
          <pc:docMk/>
          <pc:sldMk cId="1949996345" sldId="559"/>
        </pc:sldMkLst>
      </pc:sldChg>
      <pc:sldChg chg="add del">
        <pc:chgData name="Kyle Dahlin" userId="14d2fffae17cb061" providerId="LiveId" clId="{D5E0FCAE-9819-4052-9BE8-C77A00B59F6B}" dt="2024-12-27T02:53:30.087" v="321" actId="47"/>
        <pc:sldMkLst>
          <pc:docMk/>
          <pc:sldMk cId="3878177840" sldId="563"/>
        </pc:sldMkLst>
      </pc:sldChg>
      <pc:sldChg chg="mod modShow">
        <pc:chgData name="Kyle Dahlin" userId="14d2fffae17cb061" providerId="LiveId" clId="{D5E0FCAE-9819-4052-9BE8-C77A00B59F6B}" dt="2025-01-06T00:51:39.883" v="1926" actId="729"/>
        <pc:sldMkLst>
          <pc:docMk/>
          <pc:sldMk cId="2918496856" sldId="565"/>
        </pc:sldMkLst>
      </pc:sldChg>
      <pc:sldChg chg="del">
        <pc:chgData name="Kyle Dahlin" userId="14d2fffae17cb061" providerId="LiveId" clId="{D5E0FCAE-9819-4052-9BE8-C77A00B59F6B}" dt="2024-12-27T00:03:23.499" v="13" actId="47"/>
        <pc:sldMkLst>
          <pc:docMk/>
          <pc:sldMk cId="1442955165" sldId="567"/>
        </pc:sldMkLst>
      </pc:sldChg>
      <pc:sldChg chg="del">
        <pc:chgData name="Kyle Dahlin" userId="14d2fffae17cb061" providerId="LiveId" clId="{D5E0FCAE-9819-4052-9BE8-C77A00B59F6B}" dt="2024-12-27T02:46:55.145" v="260" actId="47"/>
        <pc:sldMkLst>
          <pc:docMk/>
          <pc:sldMk cId="469798955" sldId="568"/>
        </pc:sldMkLst>
      </pc:sldChg>
      <pc:sldChg chg="del">
        <pc:chgData name="Kyle Dahlin" userId="14d2fffae17cb061" providerId="LiveId" clId="{D5E0FCAE-9819-4052-9BE8-C77A00B59F6B}" dt="2024-12-27T02:46:56.549" v="261" actId="47"/>
        <pc:sldMkLst>
          <pc:docMk/>
          <pc:sldMk cId="77500124" sldId="569"/>
        </pc:sldMkLst>
      </pc:sldChg>
      <pc:sldChg chg="del">
        <pc:chgData name="Kyle Dahlin" userId="14d2fffae17cb061" providerId="LiveId" clId="{D5E0FCAE-9819-4052-9BE8-C77A00B59F6B}" dt="2024-12-27T02:47:00.109" v="262" actId="47"/>
        <pc:sldMkLst>
          <pc:docMk/>
          <pc:sldMk cId="2310628888" sldId="570"/>
        </pc:sldMkLst>
      </pc:sldChg>
      <pc:sldChg chg="modSp add del mod ord">
        <pc:chgData name="Kyle Dahlin" userId="14d2fffae17cb061" providerId="LiveId" clId="{D5E0FCAE-9819-4052-9BE8-C77A00B59F6B}" dt="2024-12-27T02:48:13.142" v="267"/>
        <pc:sldMkLst>
          <pc:docMk/>
          <pc:sldMk cId="4165864305" sldId="571"/>
        </pc:sldMkLst>
        <pc:spChg chg="mod">
          <ac:chgData name="Kyle Dahlin" userId="14d2fffae17cb061" providerId="LiveId" clId="{D5E0FCAE-9819-4052-9BE8-C77A00B59F6B}" dt="2024-12-27T02:38:46.094" v="168" actId="20577"/>
          <ac:spMkLst>
            <pc:docMk/>
            <pc:sldMk cId="4165864305" sldId="571"/>
            <ac:spMk id="3" creationId="{0EBB83E9-28A7-9581-C617-572E4BDFD8CB}"/>
          </ac:spMkLst>
        </pc:spChg>
      </pc:sldChg>
      <pc:sldChg chg="ord">
        <pc:chgData name="Kyle Dahlin" userId="14d2fffae17cb061" providerId="LiveId" clId="{D5E0FCAE-9819-4052-9BE8-C77A00B59F6B}" dt="2024-12-27T02:48:13.142" v="267"/>
        <pc:sldMkLst>
          <pc:docMk/>
          <pc:sldMk cId="3424751477" sldId="572"/>
        </pc:sldMkLst>
      </pc:sldChg>
      <pc:sldChg chg="del">
        <pc:chgData name="Kyle Dahlin" userId="14d2fffae17cb061" providerId="LiveId" clId="{D5E0FCAE-9819-4052-9BE8-C77A00B59F6B}" dt="2024-12-27T00:03:17.552" v="7" actId="47"/>
        <pc:sldMkLst>
          <pc:docMk/>
          <pc:sldMk cId="1954702849" sldId="573"/>
        </pc:sldMkLst>
      </pc:sldChg>
      <pc:sldChg chg="add del">
        <pc:chgData name="Kyle Dahlin" userId="14d2fffae17cb061" providerId="LiveId" clId="{D5E0FCAE-9819-4052-9BE8-C77A00B59F6B}" dt="2024-12-27T00:03:22.100" v="12" actId="47"/>
        <pc:sldMkLst>
          <pc:docMk/>
          <pc:sldMk cId="4281256026" sldId="574"/>
        </pc:sldMkLst>
      </pc:sldChg>
      <pc:sldChg chg="del">
        <pc:chgData name="Kyle Dahlin" userId="14d2fffae17cb061" providerId="LiveId" clId="{D5E0FCAE-9819-4052-9BE8-C77A00B59F6B}" dt="2024-12-27T00:03:18.267" v="8" actId="47"/>
        <pc:sldMkLst>
          <pc:docMk/>
          <pc:sldMk cId="2910467178" sldId="575"/>
        </pc:sldMkLst>
      </pc:sldChg>
      <pc:sldChg chg="del">
        <pc:chgData name="Kyle Dahlin" userId="14d2fffae17cb061" providerId="LiveId" clId="{D5E0FCAE-9819-4052-9BE8-C77A00B59F6B}" dt="2024-12-27T00:03:10.428" v="6" actId="47"/>
        <pc:sldMkLst>
          <pc:docMk/>
          <pc:sldMk cId="22099396" sldId="576"/>
        </pc:sldMkLst>
      </pc:sldChg>
      <pc:sldChg chg="add del">
        <pc:chgData name="Kyle Dahlin" userId="14d2fffae17cb061" providerId="LiveId" clId="{D5E0FCAE-9819-4052-9BE8-C77A00B59F6B}" dt="2024-12-27T00:03:21.249" v="11" actId="47"/>
        <pc:sldMkLst>
          <pc:docMk/>
          <pc:sldMk cId="1462484361" sldId="577"/>
        </pc:sldMkLst>
      </pc:sldChg>
      <pc:sldChg chg="del">
        <pc:chgData name="Kyle Dahlin" userId="14d2fffae17cb061" providerId="LiveId" clId="{D5E0FCAE-9819-4052-9BE8-C77A00B59F6B}" dt="2024-12-27T00:03:19.332" v="9" actId="47"/>
        <pc:sldMkLst>
          <pc:docMk/>
          <pc:sldMk cId="1844510283" sldId="578"/>
        </pc:sldMkLst>
      </pc:sldChg>
      <pc:sldChg chg="del">
        <pc:chgData name="Kyle Dahlin" userId="14d2fffae17cb061" providerId="LiveId" clId="{D5E0FCAE-9819-4052-9BE8-C77A00B59F6B}" dt="2024-12-27T00:03:20.386" v="10" actId="47"/>
        <pc:sldMkLst>
          <pc:docMk/>
          <pc:sldMk cId="2829163256" sldId="580"/>
        </pc:sldMkLst>
      </pc:sldChg>
      <pc:sldChg chg="del">
        <pc:chgData name="Kyle Dahlin" userId="14d2fffae17cb061" providerId="LiveId" clId="{D5E0FCAE-9819-4052-9BE8-C77A00B59F6B}" dt="2024-12-27T02:38:22.101" v="141" actId="47"/>
        <pc:sldMkLst>
          <pc:docMk/>
          <pc:sldMk cId="835779060" sldId="582"/>
        </pc:sldMkLst>
      </pc:sldChg>
      <pc:sldChg chg="del">
        <pc:chgData name="Kyle Dahlin" userId="14d2fffae17cb061" providerId="LiveId" clId="{D5E0FCAE-9819-4052-9BE8-C77A00B59F6B}" dt="2024-12-27T02:38:23.849" v="142" actId="47"/>
        <pc:sldMkLst>
          <pc:docMk/>
          <pc:sldMk cId="1667360278" sldId="583"/>
        </pc:sldMkLst>
      </pc:sldChg>
      <pc:sldChg chg="del">
        <pc:chgData name="Kyle Dahlin" userId="14d2fffae17cb061" providerId="LiveId" clId="{D5E0FCAE-9819-4052-9BE8-C77A00B59F6B}" dt="2024-12-27T02:38:25.555" v="143" actId="47"/>
        <pc:sldMkLst>
          <pc:docMk/>
          <pc:sldMk cId="735478712" sldId="584"/>
        </pc:sldMkLst>
      </pc:sldChg>
      <pc:sldChg chg="del">
        <pc:chgData name="Kyle Dahlin" userId="14d2fffae17cb061" providerId="LiveId" clId="{D5E0FCAE-9819-4052-9BE8-C77A00B59F6B}" dt="2024-12-27T02:38:26.622" v="144" actId="47"/>
        <pc:sldMkLst>
          <pc:docMk/>
          <pc:sldMk cId="3126309677" sldId="585"/>
        </pc:sldMkLst>
      </pc:sldChg>
      <pc:sldChg chg="del">
        <pc:chgData name="Kyle Dahlin" userId="14d2fffae17cb061" providerId="LiveId" clId="{D5E0FCAE-9819-4052-9BE8-C77A00B59F6B}" dt="2024-12-27T02:38:27.686" v="145" actId="47"/>
        <pc:sldMkLst>
          <pc:docMk/>
          <pc:sldMk cId="1275883785" sldId="586"/>
        </pc:sldMkLst>
      </pc:sldChg>
      <pc:sldChg chg="del">
        <pc:chgData name="Kyle Dahlin" userId="14d2fffae17cb061" providerId="LiveId" clId="{D5E0FCAE-9819-4052-9BE8-C77A00B59F6B}" dt="2024-12-27T02:38:29.973" v="147" actId="47"/>
        <pc:sldMkLst>
          <pc:docMk/>
          <pc:sldMk cId="2009994084" sldId="587"/>
        </pc:sldMkLst>
      </pc:sldChg>
      <pc:sldChg chg="del">
        <pc:chgData name="Kyle Dahlin" userId="14d2fffae17cb061" providerId="LiveId" clId="{D5E0FCAE-9819-4052-9BE8-C77A00B59F6B}" dt="2024-12-27T02:38:28.916" v="146" actId="47"/>
        <pc:sldMkLst>
          <pc:docMk/>
          <pc:sldMk cId="4065674010" sldId="589"/>
        </pc:sldMkLst>
      </pc:sldChg>
      <pc:sldChg chg="del">
        <pc:chgData name="Kyle Dahlin" userId="14d2fffae17cb061" providerId="LiveId" clId="{D5E0FCAE-9819-4052-9BE8-C77A00B59F6B}" dt="2024-12-27T02:38:32.351" v="148" actId="47"/>
        <pc:sldMkLst>
          <pc:docMk/>
          <pc:sldMk cId="4174572485" sldId="590"/>
        </pc:sldMkLst>
      </pc:sldChg>
      <pc:sldChg chg="ord">
        <pc:chgData name="Kyle Dahlin" userId="14d2fffae17cb061" providerId="LiveId" clId="{D5E0FCAE-9819-4052-9BE8-C77A00B59F6B}" dt="2024-12-27T02:48:13.142" v="267"/>
        <pc:sldMkLst>
          <pc:docMk/>
          <pc:sldMk cId="1120253580" sldId="591"/>
        </pc:sldMkLst>
      </pc:sldChg>
      <pc:sldChg chg="del">
        <pc:chgData name="Kyle Dahlin" userId="14d2fffae17cb061" providerId="LiveId" clId="{D5E0FCAE-9819-4052-9BE8-C77A00B59F6B}" dt="2025-01-06T00:51:04.364" v="1922" actId="47"/>
        <pc:sldMkLst>
          <pc:docMk/>
          <pc:sldMk cId="3542423472" sldId="596"/>
        </pc:sldMkLst>
      </pc:sldChg>
      <pc:sldChg chg="del">
        <pc:chgData name="Kyle Dahlin" userId="14d2fffae17cb061" providerId="LiveId" clId="{D5E0FCAE-9819-4052-9BE8-C77A00B59F6B}" dt="2025-01-06T00:51:02.121" v="1921" actId="47"/>
        <pc:sldMkLst>
          <pc:docMk/>
          <pc:sldMk cId="2334310835" sldId="597"/>
        </pc:sldMkLst>
      </pc:sldChg>
      <pc:sldChg chg="del">
        <pc:chgData name="Kyle Dahlin" userId="14d2fffae17cb061" providerId="LiveId" clId="{D5E0FCAE-9819-4052-9BE8-C77A00B59F6B}" dt="2025-01-06T00:51:30.714" v="1924" actId="47"/>
        <pc:sldMkLst>
          <pc:docMk/>
          <pc:sldMk cId="1043211467" sldId="598"/>
        </pc:sldMkLst>
      </pc:sldChg>
      <pc:sldChg chg="del">
        <pc:chgData name="Kyle Dahlin" userId="14d2fffae17cb061" providerId="LiveId" clId="{D5E0FCAE-9819-4052-9BE8-C77A00B59F6B}" dt="2025-01-06T00:51:34.565" v="1925" actId="47"/>
        <pc:sldMkLst>
          <pc:docMk/>
          <pc:sldMk cId="2479703005" sldId="599"/>
        </pc:sldMkLst>
      </pc:sldChg>
      <pc:sldChg chg="modSp ord">
        <pc:chgData name="Kyle Dahlin" userId="14d2fffae17cb061" providerId="LiveId" clId="{D5E0FCAE-9819-4052-9BE8-C77A00B59F6B}" dt="2024-12-27T02:48:13.142" v="267"/>
        <pc:sldMkLst>
          <pc:docMk/>
          <pc:sldMk cId="2963579634" sldId="600"/>
        </pc:sldMkLst>
        <pc:spChg chg="mod">
          <ac:chgData name="Kyle Dahlin" userId="14d2fffae17cb061" providerId="LiveId" clId="{D5E0FCAE-9819-4052-9BE8-C77A00B59F6B}" dt="2024-12-27T02:46:44.382" v="259" actId="20577"/>
          <ac:spMkLst>
            <pc:docMk/>
            <pc:sldMk cId="2963579634" sldId="600"/>
            <ac:spMk id="3" creationId="{0EBB83E9-28A7-9581-C617-572E4BDFD8CB}"/>
          </ac:spMkLst>
        </pc:spChg>
      </pc:sldChg>
      <pc:sldChg chg="ord">
        <pc:chgData name="Kyle Dahlin" userId="14d2fffae17cb061" providerId="LiveId" clId="{D5E0FCAE-9819-4052-9BE8-C77A00B59F6B}" dt="2024-12-27T02:48:13.142" v="267"/>
        <pc:sldMkLst>
          <pc:docMk/>
          <pc:sldMk cId="4212652033" sldId="601"/>
        </pc:sldMkLst>
      </pc:sldChg>
      <pc:sldChg chg="ord">
        <pc:chgData name="Kyle Dahlin" userId="14d2fffae17cb061" providerId="LiveId" clId="{D5E0FCAE-9819-4052-9BE8-C77A00B59F6B}" dt="2024-12-27T02:48:13.142" v="267"/>
        <pc:sldMkLst>
          <pc:docMk/>
          <pc:sldMk cId="2709734569" sldId="602"/>
        </pc:sldMkLst>
      </pc:sldChg>
      <pc:sldChg chg="del">
        <pc:chgData name="Kyle Dahlin" userId="14d2fffae17cb061" providerId="LiveId" clId="{D5E0FCAE-9819-4052-9BE8-C77A00B59F6B}" dt="2024-12-27T00:02:50.265" v="0" actId="47"/>
        <pc:sldMkLst>
          <pc:docMk/>
          <pc:sldMk cId="630071534" sldId="603"/>
        </pc:sldMkLst>
      </pc:sldChg>
      <pc:sldChg chg="del">
        <pc:chgData name="Kyle Dahlin" userId="14d2fffae17cb061" providerId="LiveId" clId="{D5E0FCAE-9819-4052-9BE8-C77A00B59F6B}" dt="2024-12-27T00:02:51.462" v="1" actId="47"/>
        <pc:sldMkLst>
          <pc:docMk/>
          <pc:sldMk cId="875519079" sldId="604"/>
        </pc:sldMkLst>
      </pc:sldChg>
      <pc:sldChg chg="ord">
        <pc:chgData name="Kyle Dahlin" userId="14d2fffae17cb061" providerId="LiveId" clId="{D5E0FCAE-9819-4052-9BE8-C77A00B59F6B}" dt="2024-12-27T02:48:13.142" v="267"/>
        <pc:sldMkLst>
          <pc:docMk/>
          <pc:sldMk cId="1545971985" sldId="606"/>
        </pc:sldMkLst>
      </pc:sldChg>
      <pc:sldChg chg="ord">
        <pc:chgData name="Kyle Dahlin" userId="14d2fffae17cb061" providerId="LiveId" clId="{D5E0FCAE-9819-4052-9BE8-C77A00B59F6B}" dt="2024-12-27T02:48:13.142" v="267"/>
        <pc:sldMkLst>
          <pc:docMk/>
          <pc:sldMk cId="4128371996" sldId="607"/>
        </pc:sldMkLst>
      </pc:sldChg>
      <pc:sldChg chg="ord">
        <pc:chgData name="Kyle Dahlin" userId="14d2fffae17cb061" providerId="LiveId" clId="{D5E0FCAE-9819-4052-9BE8-C77A00B59F6B}" dt="2024-12-27T02:48:13.142" v="267"/>
        <pc:sldMkLst>
          <pc:docMk/>
          <pc:sldMk cId="399230362" sldId="608"/>
        </pc:sldMkLst>
      </pc:sldChg>
      <pc:sldChg chg="del">
        <pc:chgData name="Kyle Dahlin" userId="14d2fffae17cb061" providerId="LiveId" clId="{D5E0FCAE-9819-4052-9BE8-C77A00B59F6B}" dt="2024-12-27T02:47:43.177" v="263" actId="47"/>
        <pc:sldMkLst>
          <pc:docMk/>
          <pc:sldMk cId="988906551" sldId="609"/>
        </pc:sldMkLst>
      </pc:sldChg>
      <pc:sldChg chg="del">
        <pc:chgData name="Kyle Dahlin" userId="14d2fffae17cb061" providerId="LiveId" clId="{D5E0FCAE-9819-4052-9BE8-C77A00B59F6B}" dt="2024-12-27T02:47:44.909" v="264" actId="47"/>
        <pc:sldMkLst>
          <pc:docMk/>
          <pc:sldMk cId="3190595597" sldId="610"/>
        </pc:sldMkLst>
      </pc:sldChg>
      <pc:sldChg chg="del">
        <pc:chgData name="Kyle Dahlin" userId="14d2fffae17cb061" providerId="LiveId" clId="{D5E0FCAE-9819-4052-9BE8-C77A00B59F6B}" dt="2024-12-27T02:48:07.996" v="265" actId="47"/>
        <pc:sldMkLst>
          <pc:docMk/>
          <pc:sldMk cId="1364958301" sldId="611"/>
        </pc:sldMkLst>
      </pc:sldChg>
      <pc:sldChg chg="ord">
        <pc:chgData name="Kyle Dahlin" userId="14d2fffae17cb061" providerId="LiveId" clId="{D5E0FCAE-9819-4052-9BE8-C77A00B59F6B}" dt="2024-12-27T02:48:13.142" v="267"/>
        <pc:sldMkLst>
          <pc:docMk/>
          <pc:sldMk cId="3585299141" sldId="612"/>
        </pc:sldMkLst>
      </pc:sldChg>
      <pc:sldChg chg="add del">
        <pc:chgData name="Kyle Dahlin" userId="14d2fffae17cb061" providerId="LiveId" clId="{D5E0FCAE-9819-4052-9BE8-C77A00B59F6B}" dt="2025-01-06T01:22:22.507" v="2152" actId="47"/>
        <pc:sldMkLst>
          <pc:docMk/>
          <pc:sldMk cId="598158304" sldId="613"/>
        </pc:sldMkLst>
      </pc:sldChg>
      <pc:sldChg chg="del">
        <pc:chgData name="Kyle Dahlin" userId="14d2fffae17cb061" providerId="LiveId" clId="{D5E0FCAE-9819-4052-9BE8-C77A00B59F6B}" dt="2025-01-06T01:22:22.507" v="2152" actId="47"/>
        <pc:sldMkLst>
          <pc:docMk/>
          <pc:sldMk cId="1881346194" sldId="614"/>
        </pc:sldMkLst>
      </pc:sldChg>
      <pc:sldChg chg="ord">
        <pc:chgData name="Kyle Dahlin" userId="14d2fffae17cb061" providerId="LiveId" clId="{D5E0FCAE-9819-4052-9BE8-C77A00B59F6B}" dt="2024-12-27T02:48:13.142" v="267"/>
        <pc:sldMkLst>
          <pc:docMk/>
          <pc:sldMk cId="1949533764" sldId="615"/>
        </pc:sldMkLst>
      </pc:sldChg>
      <pc:sldChg chg="del">
        <pc:chgData name="Kyle Dahlin" userId="14d2fffae17cb061" providerId="LiveId" clId="{D5E0FCAE-9819-4052-9BE8-C77A00B59F6B}" dt="2024-12-27T03:17:13.418" v="1123" actId="47"/>
        <pc:sldMkLst>
          <pc:docMk/>
          <pc:sldMk cId="3754065577" sldId="617"/>
        </pc:sldMkLst>
      </pc:sldChg>
      <pc:sldChg chg="mod modShow">
        <pc:chgData name="Kyle Dahlin" userId="14d2fffae17cb061" providerId="LiveId" clId="{D5E0FCAE-9819-4052-9BE8-C77A00B59F6B}" dt="2025-01-06T00:50:50.618" v="1918" actId="729"/>
        <pc:sldMkLst>
          <pc:docMk/>
          <pc:sldMk cId="3970788331" sldId="619"/>
        </pc:sldMkLst>
      </pc:sldChg>
      <pc:sldChg chg="del">
        <pc:chgData name="Kyle Dahlin" userId="14d2fffae17cb061" providerId="LiveId" clId="{D5E0FCAE-9819-4052-9BE8-C77A00B59F6B}" dt="2025-01-06T00:50:44.688" v="1917" actId="47"/>
        <pc:sldMkLst>
          <pc:docMk/>
          <pc:sldMk cId="902914326" sldId="620"/>
        </pc:sldMkLst>
      </pc:sldChg>
      <pc:sldChg chg="delSp modSp add mod">
        <pc:chgData name="Kyle Dahlin" userId="14d2fffae17cb061" providerId="LiveId" clId="{D5E0FCAE-9819-4052-9BE8-C77A00B59F6B}" dt="2024-12-27T03:39:15.229" v="1648" actId="20577"/>
        <pc:sldMkLst>
          <pc:docMk/>
          <pc:sldMk cId="3228653573" sldId="621"/>
        </pc:sldMkLst>
        <pc:spChg chg="mod topLvl">
          <ac:chgData name="Kyle Dahlin" userId="14d2fffae17cb061" providerId="LiveId" clId="{D5E0FCAE-9819-4052-9BE8-C77A00B59F6B}" dt="2024-12-27T03:38:53.348" v="1631" actId="1076"/>
          <ac:spMkLst>
            <pc:docMk/>
            <pc:sldMk cId="3228653573" sldId="621"/>
            <ac:spMk id="3" creationId="{4897C209-1D15-AFA4-3571-9BA4347F4E11}"/>
          </ac:spMkLst>
        </pc:spChg>
        <pc:spChg chg="mod">
          <ac:chgData name="Kyle Dahlin" userId="14d2fffae17cb061" providerId="LiveId" clId="{D5E0FCAE-9819-4052-9BE8-C77A00B59F6B}" dt="2024-12-27T03:37:56.776" v="1589" actId="20577"/>
          <ac:spMkLst>
            <pc:docMk/>
            <pc:sldMk cId="3228653573" sldId="621"/>
            <ac:spMk id="6" creationId="{FB7BAE59-9A1C-F5A0-E63A-BB21FFEAC6D8}"/>
          </ac:spMkLst>
        </pc:spChg>
        <pc:spChg chg="mod">
          <ac:chgData name="Kyle Dahlin" userId="14d2fffae17cb061" providerId="LiveId" clId="{D5E0FCAE-9819-4052-9BE8-C77A00B59F6B}" dt="2024-12-27T03:39:15.229" v="1648" actId="20577"/>
          <ac:spMkLst>
            <pc:docMk/>
            <pc:sldMk cId="3228653573" sldId="621"/>
            <ac:spMk id="7" creationId="{6FACDC60-309B-2712-5BFE-5C2B1CEFE5FA}"/>
          </ac:spMkLst>
        </pc:spChg>
        <pc:spChg chg="mod">
          <ac:chgData name="Kyle Dahlin" userId="14d2fffae17cb061" providerId="LiveId" clId="{D5E0FCAE-9819-4052-9BE8-C77A00B59F6B}" dt="2024-12-27T03:39:15.229" v="1648" actId="20577"/>
          <ac:spMkLst>
            <pc:docMk/>
            <pc:sldMk cId="3228653573" sldId="621"/>
            <ac:spMk id="9" creationId="{1CF3627F-54CD-EBE7-B97E-2B3E58AAA4E8}"/>
          </ac:spMkLst>
        </pc:spChg>
        <pc:spChg chg="mod">
          <ac:chgData name="Kyle Dahlin" userId="14d2fffae17cb061" providerId="LiveId" clId="{D5E0FCAE-9819-4052-9BE8-C77A00B59F6B}" dt="2024-12-27T03:37:56.553" v="1588" actId="20577"/>
          <ac:spMkLst>
            <pc:docMk/>
            <pc:sldMk cId="3228653573" sldId="621"/>
            <ac:spMk id="10" creationId="{E6E75D22-EECA-AFD3-A746-82D94CF70E0F}"/>
          </ac:spMkLst>
        </pc:spChg>
        <pc:spChg chg="mod topLvl">
          <ac:chgData name="Kyle Dahlin" userId="14d2fffae17cb061" providerId="LiveId" clId="{D5E0FCAE-9819-4052-9BE8-C77A00B59F6B}" dt="2024-12-27T03:38:59.834" v="1632" actId="1076"/>
          <ac:spMkLst>
            <pc:docMk/>
            <pc:sldMk cId="3228653573" sldId="621"/>
            <ac:spMk id="37" creationId="{12254AF5-84A3-28A2-F58A-EABD585DE55F}"/>
          </ac:spMkLst>
        </pc:spChg>
        <pc:grpChg chg="mod">
          <ac:chgData name="Kyle Dahlin" userId="14d2fffae17cb061" providerId="LiveId" clId="{D5E0FCAE-9819-4052-9BE8-C77A00B59F6B}" dt="2024-12-27T03:37:56.553" v="1588" actId="20577"/>
          <ac:grpSpMkLst>
            <pc:docMk/>
            <pc:sldMk cId="3228653573" sldId="621"/>
            <ac:grpSpMk id="15" creationId="{D0ED4C12-DD5B-795C-39F6-B3CD56840504}"/>
          </ac:grpSpMkLst>
        </pc:grpChg>
        <pc:grpChg chg="mod">
          <ac:chgData name="Kyle Dahlin" userId="14d2fffae17cb061" providerId="LiveId" clId="{D5E0FCAE-9819-4052-9BE8-C77A00B59F6B}" dt="2024-12-27T03:39:15.229" v="1648" actId="20577"/>
          <ac:grpSpMkLst>
            <pc:docMk/>
            <pc:sldMk cId="3228653573" sldId="621"/>
            <ac:grpSpMk id="16" creationId="{D940AC39-81EE-5943-FAC6-6B5C37801DD9}"/>
          </ac:grpSpMkLst>
        </pc:grpChg>
      </pc:sldChg>
      <pc:sldChg chg="del">
        <pc:chgData name="Kyle Dahlin" userId="14d2fffae17cb061" providerId="LiveId" clId="{D5E0FCAE-9819-4052-9BE8-C77A00B59F6B}" dt="2024-12-27T03:17:10.714" v="1122" actId="47"/>
        <pc:sldMkLst>
          <pc:docMk/>
          <pc:sldMk cId="902260079" sldId="622"/>
        </pc:sldMkLst>
      </pc:sldChg>
      <pc:sldChg chg="del">
        <pc:chgData name="Kyle Dahlin" userId="14d2fffae17cb061" providerId="LiveId" clId="{D5E0FCAE-9819-4052-9BE8-C77A00B59F6B}" dt="2024-12-27T03:17:16.559" v="1124" actId="47"/>
        <pc:sldMkLst>
          <pc:docMk/>
          <pc:sldMk cId="490483720" sldId="623"/>
        </pc:sldMkLst>
      </pc:sldChg>
      <pc:sldChg chg="del">
        <pc:chgData name="Kyle Dahlin" userId="14d2fffae17cb061" providerId="LiveId" clId="{D5E0FCAE-9819-4052-9BE8-C77A00B59F6B}" dt="2024-12-27T03:17:27.671" v="1125" actId="47"/>
        <pc:sldMkLst>
          <pc:docMk/>
          <pc:sldMk cId="2753535060" sldId="624"/>
        </pc:sldMkLst>
      </pc:sldChg>
      <pc:sldChg chg="del">
        <pc:chgData name="Kyle Dahlin" userId="14d2fffae17cb061" providerId="LiveId" clId="{D5E0FCAE-9819-4052-9BE8-C77A00B59F6B}" dt="2024-12-27T03:39:38.615" v="1649" actId="47"/>
        <pc:sldMkLst>
          <pc:docMk/>
          <pc:sldMk cId="1408829418" sldId="625"/>
        </pc:sldMkLst>
      </pc:sldChg>
      <pc:sldChg chg="del">
        <pc:chgData name="Kyle Dahlin" userId="14d2fffae17cb061" providerId="LiveId" clId="{D5E0FCAE-9819-4052-9BE8-C77A00B59F6B}" dt="2025-01-06T00:50:59.739" v="1919" actId="47"/>
        <pc:sldMkLst>
          <pc:docMk/>
          <pc:sldMk cId="3037599345" sldId="626"/>
        </pc:sldMkLst>
      </pc:sldChg>
      <pc:sldChg chg="del">
        <pc:chgData name="Kyle Dahlin" userId="14d2fffae17cb061" providerId="LiveId" clId="{D5E0FCAE-9819-4052-9BE8-C77A00B59F6B}" dt="2025-01-06T00:51:00.441" v="1920" actId="47"/>
        <pc:sldMkLst>
          <pc:docMk/>
          <pc:sldMk cId="449399896" sldId="627"/>
        </pc:sldMkLst>
      </pc:sldChg>
      <pc:sldChg chg="mod modShow">
        <pc:chgData name="Kyle Dahlin" userId="14d2fffae17cb061" providerId="LiveId" clId="{D5E0FCAE-9819-4052-9BE8-C77A00B59F6B}" dt="2024-12-27T02:50:07.025" v="292" actId="729"/>
        <pc:sldMkLst>
          <pc:docMk/>
          <pc:sldMk cId="3270224614" sldId="628"/>
        </pc:sldMkLst>
      </pc:sldChg>
      <pc:sldChg chg="del">
        <pc:chgData name="Kyle Dahlin" userId="14d2fffae17cb061" providerId="LiveId" clId="{D5E0FCAE-9819-4052-9BE8-C77A00B59F6B}" dt="2025-01-06T02:08:49.930" v="2727" actId="47"/>
        <pc:sldMkLst>
          <pc:docMk/>
          <pc:sldMk cId="566390081" sldId="630"/>
        </pc:sldMkLst>
      </pc:sldChg>
      <pc:sldChg chg="modSp mod ord modTransition modShow">
        <pc:chgData name="Kyle Dahlin" userId="14d2fffae17cb061" providerId="LiveId" clId="{D5E0FCAE-9819-4052-9BE8-C77A00B59F6B}" dt="2025-01-07T02:01:00.159" v="2831" actId="2085"/>
        <pc:sldMkLst>
          <pc:docMk/>
          <pc:sldMk cId="3882529180" sldId="631"/>
        </pc:sldMkLst>
        <pc:spChg chg="mod">
          <ac:chgData name="Kyle Dahlin" userId="14d2fffae17cb061" providerId="LiveId" clId="{D5E0FCAE-9819-4052-9BE8-C77A00B59F6B}" dt="2025-01-06T02:09:18.103" v="2733" actId="20577"/>
          <ac:spMkLst>
            <pc:docMk/>
            <pc:sldMk cId="3882529180" sldId="631"/>
            <ac:spMk id="20" creationId="{A4A853D2-5C92-E936-D596-881491FD4CF2}"/>
          </ac:spMkLst>
        </pc:spChg>
        <pc:spChg chg="mod">
          <ac:chgData name="Kyle Dahlin" userId="14d2fffae17cb061" providerId="LiveId" clId="{D5E0FCAE-9819-4052-9BE8-C77A00B59F6B}" dt="2025-01-06T02:09:13.587" v="2731" actId="20577"/>
          <ac:spMkLst>
            <pc:docMk/>
            <pc:sldMk cId="3882529180" sldId="631"/>
            <ac:spMk id="35" creationId="{31F9C29F-5787-DE0A-9749-4BDEECD06573}"/>
          </ac:spMkLst>
        </pc:spChg>
        <pc:spChg chg="mod">
          <ac:chgData name="Kyle Dahlin" userId="14d2fffae17cb061" providerId="LiveId" clId="{D5E0FCAE-9819-4052-9BE8-C77A00B59F6B}" dt="2025-01-07T02:01:00.159" v="2831" actId="2085"/>
          <ac:spMkLst>
            <pc:docMk/>
            <pc:sldMk cId="3882529180" sldId="631"/>
            <ac:spMk id="51" creationId="{5E3742EA-19EA-3F3F-F8A3-46FDE8F59043}"/>
          </ac:spMkLst>
        </pc:spChg>
        <pc:cxnChg chg="mod">
          <ac:chgData name="Kyle Dahlin" userId="14d2fffae17cb061" providerId="LiveId" clId="{D5E0FCAE-9819-4052-9BE8-C77A00B59F6B}" dt="2025-01-07T02:00:39.546" v="2828" actId="208"/>
          <ac:cxnSpMkLst>
            <pc:docMk/>
            <pc:sldMk cId="3882529180" sldId="631"/>
            <ac:cxnSpMk id="38" creationId="{AD7406A7-F43D-65A1-70D2-958430B0493E}"/>
          </ac:cxnSpMkLst>
        </pc:cxnChg>
      </pc:sldChg>
      <pc:sldChg chg="addSp delSp modSp mod ord modAnim modShow">
        <pc:chgData name="Kyle Dahlin" userId="14d2fffae17cb061" providerId="LiveId" clId="{D5E0FCAE-9819-4052-9BE8-C77A00B59F6B}" dt="2024-12-27T03:01:42.844" v="476"/>
        <pc:sldMkLst>
          <pc:docMk/>
          <pc:sldMk cId="2267721775" sldId="633"/>
        </pc:sldMkLst>
        <pc:spChg chg="add mod">
          <ac:chgData name="Kyle Dahlin" userId="14d2fffae17cb061" providerId="LiveId" clId="{D5E0FCAE-9819-4052-9BE8-C77A00B59F6B}" dt="2024-12-27T02:55:02.969" v="361" actId="1037"/>
          <ac:spMkLst>
            <pc:docMk/>
            <pc:sldMk cId="2267721775" sldId="633"/>
            <ac:spMk id="2" creationId="{BF335C38-E2BA-2656-B62A-47D5DE71C04B}"/>
          </ac:spMkLst>
        </pc:spChg>
        <pc:spChg chg="mod">
          <ac:chgData name="Kyle Dahlin" userId="14d2fffae17cb061" providerId="LiveId" clId="{D5E0FCAE-9819-4052-9BE8-C77A00B59F6B}" dt="2024-12-27T02:58:51.417" v="390" actId="20577"/>
          <ac:spMkLst>
            <pc:docMk/>
            <pc:sldMk cId="2267721775" sldId="633"/>
            <ac:spMk id="3" creationId="{6428D0F2-059E-B0CB-182F-3CE8F4F10C75}"/>
          </ac:spMkLst>
        </pc:spChg>
        <pc:spChg chg="mod">
          <ac:chgData name="Kyle Dahlin" userId="14d2fffae17cb061" providerId="LiveId" clId="{D5E0FCAE-9819-4052-9BE8-C77A00B59F6B}" dt="2024-12-27T02:59:48.271" v="426" actId="403"/>
          <ac:spMkLst>
            <pc:docMk/>
            <pc:sldMk cId="2267721775" sldId="633"/>
            <ac:spMk id="5" creationId="{7E6AF73D-5865-1F6B-8D45-B3BE33410E32}"/>
          </ac:spMkLst>
        </pc:spChg>
        <pc:spChg chg="mod">
          <ac:chgData name="Kyle Dahlin" userId="14d2fffae17cb061" providerId="LiveId" clId="{D5E0FCAE-9819-4052-9BE8-C77A00B59F6B}" dt="2024-12-27T02:59:02.098" v="394" actId="20577"/>
          <ac:spMkLst>
            <pc:docMk/>
            <pc:sldMk cId="2267721775" sldId="633"/>
            <ac:spMk id="8" creationId="{BD64D4A6-2557-243A-4DD3-D851C1F1EAAD}"/>
          </ac:spMkLst>
        </pc:spChg>
        <pc:spChg chg="mod">
          <ac:chgData name="Kyle Dahlin" userId="14d2fffae17cb061" providerId="LiveId" clId="{D5E0FCAE-9819-4052-9BE8-C77A00B59F6B}" dt="2024-12-27T02:59:17.610" v="400" actId="20577"/>
          <ac:spMkLst>
            <pc:docMk/>
            <pc:sldMk cId="2267721775" sldId="633"/>
            <ac:spMk id="9" creationId="{614095AF-1F05-6CFF-8F49-BF94790AD92C}"/>
          </ac:spMkLst>
        </pc:spChg>
        <pc:spChg chg="mod">
          <ac:chgData name="Kyle Dahlin" userId="14d2fffae17cb061" providerId="LiveId" clId="{D5E0FCAE-9819-4052-9BE8-C77A00B59F6B}" dt="2024-12-27T02:59:40.728" v="411" actId="404"/>
          <ac:spMkLst>
            <pc:docMk/>
            <pc:sldMk cId="2267721775" sldId="633"/>
            <ac:spMk id="10" creationId="{1D228AA2-B0A8-81DD-466E-1986C5523F63}"/>
          </ac:spMkLst>
        </pc:spChg>
        <pc:spChg chg="add mod">
          <ac:chgData name="Kyle Dahlin" userId="14d2fffae17cb061" providerId="LiveId" clId="{D5E0FCAE-9819-4052-9BE8-C77A00B59F6B}" dt="2024-12-27T03:01:03.154" v="474" actId="1076"/>
          <ac:spMkLst>
            <pc:docMk/>
            <pc:sldMk cId="2267721775" sldId="633"/>
            <ac:spMk id="18" creationId="{26A13AA2-3111-2BE1-B4AD-F3E8972B36CD}"/>
          </ac:spMkLst>
        </pc:spChg>
        <pc:spChg chg="add mod">
          <ac:chgData name="Kyle Dahlin" userId="14d2fffae17cb061" providerId="LiveId" clId="{D5E0FCAE-9819-4052-9BE8-C77A00B59F6B}" dt="2024-12-27T03:00:52.563" v="473" actId="1076"/>
          <ac:spMkLst>
            <pc:docMk/>
            <pc:sldMk cId="2267721775" sldId="633"/>
            <ac:spMk id="24" creationId="{74E6299F-1479-EE8C-1411-D176FE7F6F5B}"/>
          </ac:spMkLst>
        </pc:spChg>
        <pc:spChg chg="add mod">
          <ac:chgData name="Kyle Dahlin" userId="14d2fffae17cb061" providerId="LiveId" clId="{D5E0FCAE-9819-4052-9BE8-C77A00B59F6B}" dt="2024-12-27T03:00:49.219" v="472" actId="1076"/>
          <ac:spMkLst>
            <pc:docMk/>
            <pc:sldMk cId="2267721775" sldId="633"/>
            <ac:spMk id="25" creationId="{E959878B-28BA-74DD-07C6-9AED7BC8EB18}"/>
          </ac:spMkLst>
        </pc:spChg>
        <pc:spChg chg="add mod">
          <ac:chgData name="Kyle Dahlin" userId="14d2fffae17cb061" providerId="LiveId" clId="{D5E0FCAE-9819-4052-9BE8-C77A00B59F6B}" dt="2024-12-27T03:00:40.735" v="471" actId="1037"/>
          <ac:spMkLst>
            <pc:docMk/>
            <pc:sldMk cId="2267721775" sldId="633"/>
            <ac:spMk id="26" creationId="{F709EA68-20D7-1457-DF5A-EFA204E466BC}"/>
          </ac:spMkLst>
        </pc:spChg>
        <pc:spChg chg="add mod">
          <ac:chgData name="Kyle Dahlin" userId="14d2fffae17cb061" providerId="LiveId" clId="{D5E0FCAE-9819-4052-9BE8-C77A00B59F6B}" dt="2024-12-27T03:00:40.735" v="471" actId="1037"/>
          <ac:spMkLst>
            <pc:docMk/>
            <pc:sldMk cId="2267721775" sldId="633"/>
            <ac:spMk id="27" creationId="{AF52A0F7-7B7A-79E6-95CE-F83EAEBCB00E}"/>
          </ac:spMkLst>
        </pc:spChg>
        <pc:spChg chg="mod">
          <ac:chgData name="Kyle Dahlin" userId="14d2fffae17cb061" providerId="LiveId" clId="{D5E0FCAE-9819-4052-9BE8-C77A00B59F6B}" dt="2024-12-27T02:59:53.001" v="441" actId="20577"/>
          <ac:spMkLst>
            <pc:docMk/>
            <pc:sldMk cId="2267721775" sldId="633"/>
            <ac:spMk id="78" creationId="{3EBA0AAD-D702-3BFE-5C7A-1F210617EF3C}"/>
          </ac:spMkLst>
        </pc:spChg>
        <pc:cxnChg chg="mod">
          <ac:chgData name="Kyle Dahlin" userId="14d2fffae17cb061" providerId="LiveId" clId="{D5E0FCAE-9819-4052-9BE8-C77A00B59F6B}" dt="2024-12-27T02:55:02.969" v="361" actId="1037"/>
          <ac:cxnSpMkLst>
            <pc:docMk/>
            <pc:sldMk cId="2267721775" sldId="633"/>
            <ac:cxnSpMk id="14" creationId="{5015964C-B3AB-2EC7-D343-AD96DF959E81}"/>
          </ac:cxnSpMkLst>
        </pc:cxnChg>
        <pc:cxnChg chg="mod">
          <ac:chgData name="Kyle Dahlin" userId="14d2fffae17cb061" providerId="LiveId" clId="{D5E0FCAE-9819-4052-9BE8-C77A00B59F6B}" dt="2024-12-27T02:55:02.969" v="361" actId="1037"/>
          <ac:cxnSpMkLst>
            <pc:docMk/>
            <pc:sldMk cId="2267721775" sldId="633"/>
            <ac:cxnSpMk id="16" creationId="{850D8E25-157F-3FF9-286D-A650DA01CA79}"/>
          </ac:cxnSpMkLst>
        </pc:cxnChg>
        <pc:cxnChg chg="mod">
          <ac:chgData name="Kyle Dahlin" userId="14d2fffae17cb061" providerId="LiveId" clId="{D5E0FCAE-9819-4052-9BE8-C77A00B59F6B}" dt="2024-12-27T02:55:02.969" v="361" actId="1037"/>
          <ac:cxnSpMkLst>
            <pc:docMk/>
            <pc:sldMk cId="2267721775" sldId="633"/>
            <ac:cxnSpMk id="29" creationId="{6CA66C68-ED05-86A3-5D40-BD4DF1443A0B}"/>
          </ac:cxnSpMkLst>
        </pc:cxnChg>
      </pc:sldChg>
      <pc:sldChg chg="addSp modSp new mod modShow">
        <pc:chgData name="Kyle Dahlin" userId="14d2fffae17cb061" providerId="LiveId" clId="{D5E0FCAE-9819-4052-9BE8-C77A00B59F6B}" dt="2024-12-27T02:48:25.935" v="269" actId="403"/>
        <pc:sldMkLst>
          <pc:docMk/>
          <pc:sldMk cId="24357155" sldId="634"/>
        </pc:sldMkLst>
        <pc:spChg chg="add mod">
          <ac:chgData name="Kyle Dahlin" userId="14d2fffae17cb061" providerId="LiveId" clId="{D5E0FCAE-9819-4052-9BE8-C77A00B59F6B}" dt="2024-12-27T02:48:25.935" v="269" actId="403"/>
          <ac:spMkLst>
            <pc:docMk/>
            <pc:sldMk cId="24357155" sldId="634"/>
            <ac:spMk id="3" creationId="{44FAED0C-01B7-EE54-F683-C0D1D32C128B}"/>
          </ac:spMkLst>
        </pc:spChg>
      </pc:sldChg>
      <pc:sldChg chg="modSp add del mod">
        <pc:chgData name="Kyle Dahlin" userId="14d2fffae17cb061" providerId="LiveId" clId="{D5E0FCAE-9819-4052-9BE8-C77A00B59F6B}" dt="2024-12-27T02:57:29.424" v="375" actId="47"/>
        <pc:sldMkLst>
          <pc:docMk/>
          <pc:sldMk cId="3039383987" sldId="635"/>
        </pc:sldMkLst>
        <pc:spChg chg="mod">
          <ac:chgData name="Kyle Dahlin" userId="14d2fffae17cb061" providerId="LiveId" clId="{D5E0FCAE-9819-4052-9BE8-C77A00B59F6B}" dt="2024-12-27T02:57:10.880" v="373"/>
          <ac:spMkLst>
            <pc:docMk/>
            <pc:sldMk cId="3039383987" sldId="635"/>
            <ac:spMk id="11" creationId="{6519E673-EA67-BB24-35DB-2AA5A684CACC}"/>
          </ac:spMkLst>
        </pc:spChg>
      </pc:sldChg>
      <pc:sldChg chg="modSp add mod">
        <pc:chgData name="Kyle Dahlin" userId="14d2fffae17cb061" providerId="LiveId" clId="{D5E0FCAE-9819-4052-9BE8-C77A00B59F6B}" dt="2024-12-27T02:57:39.242" v="377"/>
        <pc:sldMkLst>
          <pc:docMk/>
          <pc:sldMk cId="304548682" sldId="636"/>
        </pc:sldMkLst>
        <pc:spChg chg="mod">
          <ac:chgData name="Kyle Dahlin" userId="14d2fffae17cb061" providerId="LiveId" clId="{D5E0FCAE-9819-4052-9BE8-C77A00B59F6B}" dt="2024-12-27T02:57:39.242" v="377"/>
          <ac:spMkLst>
            <pc:docMk/>
            <pc:sldMk cId="304548682" sldId="636"/>
            <ac:spMk id="6" creationId="{84B8435E-589E-08DB-8909-E25F45F86F9C}"/>
          </ac:spMkLst>
        </pc:spChg>
      </pc:sldChg>
      <pc:sldChg chg="modSp add del">
        <pc:chgData name="Kyle Dahlin" userId="14d2fffae17cb061" providerId="LiveId" clId="{D5E0FCAE-9819-4052-9BE8-C77A00B59F6B}" dt="2024-12-27T03:05:26.241" v="739" actId="47"/>
        <pc:sldMkLst>
          <pc:docMk/>
          <pc:sldMk cId="3659517246" sldId="637"/>
        </pc:sldMkLst>
      </pc:sldChg>
      <pc:sldChg chg="addSp delSp modSp add mod ord">
        <pc:chgData name="Kyle Dahlin" userId="14d2fffae17cb061" providerId="LiveId" clId="{D5E0FCAE-9819-4052-9BE8-C77A00B59F6B}" dt="2025-01-06T01:22:56.885" v="2154" actId="404"/>
        <pc:sldMkLst>
          <pc:docMk/>
          <pc:sldMk cId="2563645148" sldId="638"/>
        </pc:sldMkLst>
        <pc:spChg chg="mod">
          <ac:chgData name="Kyle Dahlin" userId="14d2fffae17cb061" providerId="LiveId" clId="{D5E0FCAE-9819-4052-9BE8-C77A00B59F6B}" dt="2025-01-06T01:22:56.885" v="2154" actId="404"/>
          <ac:spMkLst>
            <pc:docMk/>
            <pc:sldMk cId="2563645148" sldId="638"/>
            <ac:spMk id="2" creationId="{B0236864-A99D-C6C1-9C26-A2420E7E0558}"/>
          </ac:spMkLst>
        </pc:spChg>
        <pc:spChg chg="add mod">
          <ac:chgData name="Kyle Dahlin" userId="14d2fffae17cb061" providerId="LiveId" clId="{D5E0FCAE-9819-4052-9BE8-C77A00B59F6B}" dt="2024-12-27T03:15:28.339" v="1092" actId="12789"/>
          <ac:spMkLst>
            <pc:docMk/>
            <pc:sldMk cId="2563645148" sldId="638"/>
            <ac:spMk id="3" creationId="{E47A27E0-3AC7-63AD-C27E-7581EB5A2C53}"/>
          </ac:spMkLst>
        </pc:spChg>
        <pc:spChg chg="mod">
          <ac:chgData name="Kyle Dahlin" userId="14d2fffae17cb061" providerId="LiveId" clId="{D5E0FCAE-9819-4052-9BE8-C77A00B59F6B}" dt="2024-12-27T03:15:21.626" v="1091" actId="1038"/>
          <ac:spMkLst>
            <pc:docMk/>
            <pc:sldMk cId="2563645148" sldId="638"/>
            <ac:spMk id="4" creationId="{D74DECEB-7B53-2339-DEFF-28079CD062D1}"/>
          </ac:spMkLst>
        </pc:spChg>
        <pc:spChg chg="add mod">
          <ac:chgData name="Kyle Dahlin" userId="14d2fffae17cb061" providerId="LiveId" clId="{D5E0FCAE-9819-4052-9BE8-C77A00B59F6B}" dt="2024-12-27T03:09:51.615" v="819" actId="1038"/>
          <ac:spMkLst>
            <pc:docMk/>
            <pc:sldMk cId="2563645148" sldId="638"/>
            <ac:spMk id="6" creationId="{348F5D7C-9681-5445-7AB6-256F59F8E716}"/>
          </ac:spMkLst>
        </pc:spChg>
        <pc:spChg chg="add mod">
          <ac:chgData name="Kyle Dahlin" userId="14d2fffae17cb061" providerId="LiveId" clId="{D5E0FCAE-9819-4052-9BE8-C77A00B59F6B}" dt="2024-12-27T03:15:28.339" v="1092" actId="12789"/>
          <ac:spMkLst>
            <pc:docMk/>
            <pc:sldMk cId="2563645148" sldId="638"/>
            <ac:spMk id="7" creationId="{EB24093A-AF21-D766-55CA-2898DE498568}"/>
          </ac:spMkLst>
        </pc:spChg>
        <pc:spChg chg="add mod">
          <ac:chgData name="Kyle Dahlin" userId="14d2fffae17cb061" providerId="LiveId" clId="{D5E0FCAE-9819-4052-9BE8-C77A00B59F6B}" dt="2024-12-27T03:15:21.626" v="1091" actId="1038"/>
          <ac:spMkLst>
            <pc:docMk/>
            <pc:sldMk cId="2563645148" sldId="638"/>
            <ac:spMk id="8" creationId="{C4F1F58C-8807-440D-849B-04013DCB69DA}"/>
          </ac:spMkLst>
        </pc:spChg>
        <pc:spChg chg="add mod">
          <ac:chgData name="Kyle Dahlin" userId="14d2fffae17cb061" providerId="LiveId" clId="{D5E0FCAE-9819-4052-9BE8-C77A00B59F6B}" dt="2024-12-27T03:10:34.679" v="829" actId="12788"/>
          <ac:spMkLst>
            <pc:docMk/>
            <pc:sldMk cId="2563645148" sldId="638"/>
            <ac:spMk id="10" creationId="{1568E200-335A-F4C5-6584-272430F189FA}"/>
          </ac:spMkLst>
        </pc:spChg>
        <pc:spChg chg="mod">
          <ac:chgData name="Kyle Dahlin" userId="14d2fffae17cb061" providerId="LiveId" clId="{D5E0FCAE-9819-4052-9BE8-C77A00B59F6B}" dt="2024-12-27T03:10:34.679" v="829" actId="12788"/>
          <ac:spMkLst>
            <pc:docMk/>
            <pc:sldMk cId="2563645148" sldId="638"/>
            <ac:spMk id="12" creationId="{02A19FCE-734F-1097-FD65-9F0DAF258C7D}"/>
          </ac:spMkLst>
        </pc:spChg>
        <pc:spChg chg="add del mod">
          <ac:chgData name="Kyle Dahlin" userId="14d2fffae17cb061" providerId="LiveId" clId="{D5E0FCAE-9819-4052-9BE8-C77A00B59F6B}" dt="2025-01-06T00:44:07.650" v="1798" actId="478"/>
          <ac:spMkLst>
            <pc:docMk/>
            <pc:sldMk cId="2563645148" sldId="638"/>
            <ac:spMk id="13" creationId="{761B3AAB-6513-04C8-ABF3-98A24AC3EF29}"/>
          </ac:spMkLst>
        </pc:spChg>
        <pc:spChg chg="add mod">
          <ac:chgData name="Kyle Dahlin" userId="14d2fffae17cb061" providerId="LiveId" clId="{D5E0FCAE-9819-4052-9BE8-C77A00B59F6B}" dt="2024-12-27T03:10:34.679" v="829" actId="12788"/>
          <ac:spMkLst>
            <pc:docMk/>
            <pc:sldMk cId="2563645148" sldId="638"/>
            <ac:spMk id="14" creationId="{6B22D2EF-D9E3-24BC-5CF2-B0BFF9BB6F09}"/>
          </ac:spMkLst>
        </pc:spChg>
        <pc:spChg chg="add mod">
          <ac:chgData name="Kyle Dahlin" userId="14d2fffae17cb061" providerId="LiveId" clId="{D5E0FCAE-9819-4052-9BE8-C77A00B59F6B}" dt="2024-12-27T03:15:21.626" v="1091" actId="1038"/>
          <ac:spMkLst>
            <pc:docMk/>
            <pc:sldMk cId="2563645148" sldId="638"/>
            <ac:spMk id="15" creationId="{D44F7273-5B5F-29EE-46AD-D78B13DB5BDC}"/>
          </ac:spMkLst>
        </pc:spChg>
        <pc:spChg chg="mod">
          <ac:chgData name="Kyle Dahlin" userId="14d2fffae17cb061" providerId="LiveId" clId="{D5E0FCAE-9819-4052-9BE8-C77A00B59F6B}" dt="2024-12-27T03:09:51.615" v="819" actId="1038"/>
          <ac:spMkLst>
            <pc:docMk/>
            <pc:sldMk cId="2563645148" sldId="638"/>
            <ac:spMk id="16" creationId="{33E576EA-0A33-4ED2-CD3B-C66DB5A6FA48}"/>
          </ac:spMkLst>
        </pc:spChg>
        <pc:spChg chg="mod">
          <ac:chgData name="Kyle Dahlin" userId="14d2fffae17cb061" providerId="LiveId" clId="{D5E0FCAE-9819-4052-9BE8-C77A00B59F6B}" dt="2024-12-27T03:15:28.339" v="1092" actId="12789"/>
          <ac:spMkLst>
            <pc:docMk/>
            <pc:sldMk cId="2563645148" sldId="638"/>
            <ac:spMk id="25" creationId="{76959413-321B-88A2-C25D-0F6D16A147FE}"/>
          </ac:spMkLst>
        </pc:spChg>
        <pc:spChg chg="mod">
          <ac:chgData name="Kyle Dahlin" userId="14d2fffae17cb061" providerId="LiveId" clId="{D5E0FCAE-9819-4052-9BE8-C77A00B59F6B}" dt="2024-12-27T03:10:04.349" v="823" actId="12788"/>
          <ac:spMkLst>
            <pc:docMk/>
            <pc:sldMk cId="2563645148" sldId="638"/>
            <ac:spMk id="27" creationId="{1762F3AB-0208-A3EE-23C3-A467C5DA1800}"/>
          </ac:spMkLst>
        </pc:spChg>
        <pc:graphicFrameChg chg="mod">
          <ac:chgData name="Kyle Dahlin" userId="14d2fffae17cb061" providerId="LiveId" clId="{D5E0FCAE-9819-4052-9BE8-C77A00B59F6B}" dt="2024-12-27T03:09:18.771" v="789" actId="34135"/>
          <ac:graphicFrameMkLst>
            <pc:docMk/>
            <pc:sldMk cId="2563645148" sldId="638"/>
            <ac:graphicFrameMk id="11" creationId="{ADB56EE0-723C-70D4-B99E-E85D7CDB02CE}"/>
          </ac:graphicFrameMkLst>
        </pc:graphicFrameChg>
        <pc:picChg chg="del">
          <ac:chgData name="Kyle Dahlin" userId="14d2fffae17cb061" providerId="LiveId" clId="{D5E0FCAE-9819-4052-9BE8-C77A00B59F6B}" dt="2025-01-06T00:44:04.698" v="1797" actId="478"/>
          <ac:picMkLst>
            <pc:docMk/>
            <pc:sldMk cId="2563645148" sldId="638"/>
            <ac:picMk id="5" creationId="{D23C8A14-913F-1C21-AF67-1D1C88B0565E}"/>
          </ac:picMkLst>
        </pc:picChg>
      </pc:sldChg>
      <pc:sldChg chg="addSp delSp modSp add mod">
        <pc:chgData name="Kyle Dahlin" userId="14d2fffae17cb061" providerId="LiveId" clId="{D5E0FCAE-9819-4052-9BE8-C77A00B59F6B}" dt="2025-01-06T01:28:02.206" v="2299" actId="165"/>
        <pc:sldMkLst>
          <pc:docMk/>
          <pc:sldMk cId="1113371875" sldId="639"/>
        </pc:sldMkLst>
        <pc:spChg chg="del mod">
          <ac:chgData name="Kyle Dahlin" userId="14d2fffae17cb061" providerId="LiveId" clId="{D5E0FCAE-9819-4052-9BE8-C77A00B59F6B}" dt="2025-01-06T01:26:53.215" v="2260" actId="478"/>
          <ac:spMkLst>
            <pc:docMk/>
            <pc:sldMk cId="1113371875" sldId="639"/>
            <ac:spMk id="2" creationId="{D01BEECA-EE64-B8CA-0271-1A0AC2C7BD3C}"/>
          </ac:spMkLst>
        </pc:spChg>
        <pc:spChg chg="mod topLvl">
          <ac:chgData name="Kyle Dahlin" userId="14d2fffae17cb061" providerId="LiveId" clId="{D5E0FCAE-9819-4052-9BE8-C77A00B59F6B}" dt="2025-01-06T01:28:02.206" v="2299" actId="165"/>
          <ac:spMkLst>
            <pc:docMk/>
            <pc:sldMk cId="1113371875" sldId="639"/>
            <ac:spMk id="3" creationId="{4897C209-1D15-AFA4-3571-9BA4347F4E11}"/>
          </ac:spMkLst>
        </pc:spChg>
        <pc:spChg chg="add del mod">
          <ac:chgData name="Kyle Dahlin" userId="14d2fffae17cb061" providerId="LiveId" clId="{D5E0FCAE-9819-4052-9BE8-C77A00B59F6B}" dt="2025-01-06T00:44:25.599" v="1800" actId="478"/>
          <ac:spMkLst>
            <pc:docMk/>
            <pc:sldMk cId="1113371875" sldId="639"/>
            <ac:spMk id="6" creationId="{9D82F508-9C4B-3EBE-EF3B-732B21C5DB5A}"/>
          </ac:spMkLst>
        </pc:spChg>
        <pc:spChg chg="add mod">
          <ac:chgData name="Kyle Dahlin" userId="14d2fffae17cb061" providerId="LiveId" clId="{D5E0FCAE-9819-4052-9BE8-C77A00B59F6B}" dt="2025-01-06T01:27:35.834" v="2288" actId="164"/>
          <ac:spMkLst>
            <pc:docMk/>
            <pc:sldMk cId="1113371875" sldId="639"/>
            <ac:spMk id="8" creationId="{F8567EC8-34DD-8534-88EA-1EA123A5D3CF}"/>
          </ac:spMkLst>
        </pc:spChg>
        <pc:spChg chg="add mod">
          <ac:chgData name="Kyle Dahlin" userId="14d2fffae17cb061" providerId="LiveId" clId="{D5E0FCAE-9819-4052-9BE8-C77A00B59F6B}" dt="2025-01-06T01:27:35.834" v="2288" actId="164"/>
          <ac:spMkLst>
            <pc:docMk/>
            <pc:sldMk cId="1113371875" sldId="639"/>
            <ac:spMk id="17" creationId="{5A3057F8-0EB0-9399-BAC5-E9D9741CCE69}"/>
          </ac:spMkLst>
        </pc:spChg>
        <pc:spChg chg="add del mod">
          <ac:chgData name="Kyle Dahlin" userId="14d2fffae17cb061" providerId="LiveId" clId="{D5E0FCAE-9819-4052-9BE8-C77A00B59F6B}" dt="2025-01-06T01:26:55.886" v="2261" actId="478"/>
          <ac:spMkLst>
            <pc:docMk/>
            <pc:sldMk cId="1113371875" sldId="639"/>
            <ac:spMk id="24" creationId="{EF5F4CC6-3CC9-CFC1-E59F-DDCB715F3D13}"/>
          </ac:spMkLst>
        </pc:spChg>
        <pc:spChg chg="add mod">
          <ac:chgData name="Kyle Dahlin" userId="14d2fffae17cb061" providerId="LiveId" clId="{D5E0FCAE-9819-4052-9BE8-C77A00B59F6B}" dt="2025-01-06T01:27:35.834" v="2288" actId="164"/>
          <ac:spMkLst>
            <pc:docMk/>
            <pc:sldMk cId="1113371875" sldId="639"/>
            <ac:spMk id="26" creationId="{1EFBED6C-5C92-BB2B-D9D1-82D6504DC507}"/>
          </ac:spMkLst>
        </pc:spChg>
        <pc:spChg chg="mod topLvl">
          <ac:chgData name="Kyle Dahlin" userId="14d2fffae17cb061" providerId="LiveId" clId="{D5E0FCAE-9819-4052-9BE8-C77A00B59F6B}" dt="2025-01-06T01:28:02.206" v="2299" actId="165"/>
          <ac:spMkLst>
            <pc:docMk/>
            <pc:sldMk cId="1113371875" sldId="639"/>
            <ac:spMk id="37" creationId="{12254AF5-84A3-28A2-F58A-EABD585DE55F}"/>
          </ac:spMkLst>
        </pc:spChg>
        <pc:grpChg chg="add mod">
          <ac:chgData name="Kyle Dahlin" userId="14d2fffae17cb061" providerId="LiveId" clId="{D5E0FCAE-9819-4052-9BE8-C77A00B59F6B}" dt="2025-01-06T01:27:40.176" v="2291" actId="465"/>
          <ac:grpSpMkLst>
            <pc:docMk/>
            <pc:sldMk cId="1113371875" sldId="639"/>
            <ac:grpSpMk id="28" creationId="{066CECA7-7060-9538-ADEB-C115DF1B3FB3}"/>
          </ac:grpSpMkLst>
        </pc:grpChg>
        <pc:grpChg chg="add del mod">
          <ac:chgData name="Kyle Dahlin" userId="14d2fffae17cb061" providerId="LiveId" clId="{D5E0FCAE-9819-4052-9BE8-C77A00B59F6B}" dt="2025-01-06T01:28:02.206" v="2299" actId="165"/>
          <ac:grpSpMkLst>
            <pc:docMk/>
            <pc:sldMk cId="1113371875" sldId="639"/>
            <ac:grpSpMk id="29" creationId="{90544D50-AD5F-9CC4-E2DA-88EE097464B2}"/>
          </ac:grpSpMkLst>
        </pc:grpChg>
        <pc:picChg chg="del">
          <ac:chgData name="Kyle Dahlin" userId="14d2fffae17cb061" providerId="LiveId" clId="{D5E0FCAE-9819-4052-9BE8-C77A00B59F6B}" dt="2025-01-06T00:44:23.581" v="1799" actId="478"/>
          <ac:picMkLst>
            <pc:docMk/>
            <pc:sldMk cId="1113371875" sldId="639"/>
            <ac:picMk id="5" creationId="{637CA924-734E-6EC7-F7F4-124F9AD44107}"/>
          </ac:picMkLst>
        </pc:picChg>
        <pc:cxnChg chg="add mod">
          <ac:chgData name="Kyle Dahlin" userId="14d2fffae17cb061" providerId="LiveId" clId="{D5E0FCAE-9819-4052-9BE8-C77A00B59F6B}" dt="2025-01-06T01:27:35.834" v="2288" actId="164"/>
          <ac:cxnSpMkLst>
            <pc:docMk/>
            <pc:sldMk cId="1113371875" sldId="639"/>
            <ac:cxnSpMk id="10" creationId="{F225738D-C3B7-02F4-A97E-31AF202EEA00}"/>
          </ac:cxnSpMkLst>
        </pc:cxnChg>
      </pc:sldChg>
      <pc:sldChg chg="add del">
        <pc:chgData name="Kyle Dahlin" userId="14d2fffae17cb061" providerId="LiveId" clId="{D5E0FCAE-9819-4052-9BE8-C77A00B59F6B}" dt="2024-12-27T02:56:20.349" v="367"/>
        <pc:sldMkLst>
          <pc:docMk/>
          <pc:sldMk cId="380944380" sldId="640"/>
        </pc:sldMkLst>
      </pc:sldChg>
      <pc:sldChg chg="addSp delSp modSp add del mod modTransition">
        <pc:chgData name="Kyle Dahlin" userId="14d2fffae17cb061" providerId="LiveId" clId="{D5E0FCAE-9819-4052-9BE8-C77A00B59F6B}" dt="2024-12-27T03:33:03.699" v="1440" actId="47"/>
        <pc:sldMkLst>
          <pc:docMk/>
          <pc:sldMk cId="1773192083" sldId="640"/>
        </pc:sldMkLst>
      </pc:sldChg>
      <pc:sldChg chg="add">
        <pc:chgData name="Kyle Dahlin" userId="14d2fffae17cb061" providerId="LiveId" clId="{D5E0FCAE-9819-4052-9BE8-C77A00B59F6B}" dt="2024-12-27T02:56:57.267" v="369" actId="2890"/>
        <pc:sldMkLst>
          <pc:docMk/>
          <pc:sldMk cId="2018323926" sldId="641"/>
        </pc:sldMkLst>
      </pc:sldChg>
      <pc:sldChg chg="addSp delSp modSp add del mod">
        <pc:chgData name="Kyle Dahlin" userId="14d2fffae17cb061" providerId="LiveId" clId="{D5E0FCAE-9819-4052-9BE8-C77A00B59F6B}" dt="2024-12-27T03:01:13.716" v="475" actId="47"/>
        <pc:sldMkLst>
          <pc:docMk/>
          <pc:sldMk cId="535004727" sldId="642"/>
        </pc:sldMkLst>
      </pc:sldChg>
      <pc:sldChg chg="addSp modSp add mod">
        <pc:chgData name="Kyle Dahlin" userId="14d2fffae17cb061" providerId="LiveId" clId="{D5E0FCAE-9819-4052-9BE8-C77A00B59F6B}" dt="2024-12-27T03:18:36.936" v="1139"/>
        <pc:sldMkLst>
          <pc:docMk/>
          <pc:sldMk cId="1506870371" sldId="643"/>
        </pc:sldMkLst>
        <pc:spChg chg="mod">
          <ac:chgData name="Kyle Dahlin" userId="14d2fffae17cb061" providerId="LiveId" clId="{D5E0FCAE-9819-4052-9BE8-C77A00B59F6B}" dt="2024-12-27T02:59:06.927" v="396"/>
          <ac:spMkLst>
            <pc:docMk/>
            <pc:sldMk cId="1506870371" sldId="643"/>
            <ac:spMk id="9" creationId="{221438AE-3E6D-B69E-6515-6786F8576FBE}"/>
          </ac:spMkLst>
        </pc:spChg>
        <pc:spChg chg="mod">
          <ac:chgData name="Kyle Dahlin" userId="14d2fffae17cb061" providerId="LiveId" clId="{D5E0FCAE-9819-4052-9BE8-C77A00B59F6B}" dt="2024-12-27T03:06:20.119" v="745" actId="404"/>
          <ac:spMkLst>
            <pc:docMk/>
            <pc:sldMk cId="1506870371" sldId="643"/>
            <ac:spMk id="36" creationId="{E01E721E-BAA9-1518-0EBA-BB08520783FC}"/>
          </ac:spMkLst>
        </pc:spChg>
        <pc:spChg chg="mod">
          <ac:chgData name="Kyle Dahlin" userId="14d2fffae17cb061" providerId="LiveId" clId="{D5E0FCAE-9819-4052-9BE8-C77A00B59F6B}" dt="2024-12-27T03:06:20.119" v="745" actId="404"/>
          <ac:spMkLst>
            <pc:docMk/>
            <pc:sldMk cId="1506870371" sldId="643"/>
            <ac:spMk id="37" creationId="{C748F064-581A-8581-E168-E3490ED91A7B}"/>
          </ac:spMkLst>
        </pc:spChg>
        <pc:spChg chg="mod">
          <ac:chgData name="Kyle Dahlin" userId="14d2fffae17cb061" providerId="LiveId" clId="{D5E0FCAE-9819-4052-9BE8-C77A00B59F6B}" dt="2024-12-27T03:06:20.119" v="745" actId="404"/>
          <ac:spMkLst>
            <pc:docMk/>
            <pc:sldMk cId="1506870371" sldId="643"/>
            <ac:spMk id="39" creationId="{1FDC4275-89AA-AFE5-2F84-32993E0D2206}"/>
          </ac:spMkLst>
        </pc:spChg>
        <pc:spChg chg="mod">
          <ac:chgData name="Kyle Dahlin" userId="14d2fffae17cb061" providerId="LiveId" clId="{D5E0FCAE-9819-4052-9BE8-C77A00B59F6B}" dt="2024-12-27T03:06:20.119" v="745" actId="404"/>
          <ac:spMkLst>
            <pc:docMk/>
            <pc:sldMk cId="1506870371" sldId="643"/>
            <ac:spMk id="50" creationId="{CBBA1309-624D-0482-692C-86757C86E5C6}"/>
          </ac:spMkLst>
        </pc:spChg>
        <pc:spChg chg="mod">
          <ac:chgData name="Kyle Dahlin" userId="14d2fffae17cb061" providerId="LiveId" clId="{D5E0FCAE-9819-4052-9BE8-C77A00B59F6B}" dt="2024-12-27T03:06:20.119" v="745" actId="404"/>
          <ac:spMkLst>
            <pc:docMk/>
            <pc:sldMk cId="1506870371" sldId="643"/>
            <ac:spMk id="52" creationId="{BA01018D-715F-6038-7C72-2F471FE01B68}"/>
          </ac:spMkLst>
        </pc:spChg>
        <pc:spChg chg="mod">
          <ac:chgData name="Kyle Dahlin" userId="14d2fffae17cb061" providerId="LiveId" clId="{D5E0FCAE-9819-4052-9BE8-C77A00B59F6B}" dt="2024-12-27T03:06:20.119" v="745" actId="404"/>
          <ac:spMkLst>
            <pc:docMk/>
            <pc:sldMk cId="1506870371" sldId="643"/>
            <ac:spMk id="54" creationId="{0A7E03D9-43C2-FE38-D0F9-CF79BFD40336}"/>
          </ac:spMkLst>
        </pc:spChg>
        <pc:spChg chg="mod">
          <ac:chgData name="Kyle Dahlin" userId="14d2fffae17cb061" providerId="LiveId" clId="{D5E0FCAE-9819-4052-9BE8-C77A00B59F6B}" dt="2024-12-27T03:06:20.119" v="745" actId="404"/>
          <ac:spMkLst>
            <pc:docMk/>
            <pc:sldMk cId="1506870371" sldId="643"/>
            <ac:spMk id="57" creationId="{E951B178-5E1A-6D79-3C0C-4DB6856BB1DC}"/>
          </ac:spMkLst>
        </pc:spChg>
        <pc:spChg chg="mod">
          <ac:chgData name="Kyle Dahlin" userId="14d2fffae17cb061" providerId="LiveId" clId="{D5E0FCAE-9819-4052-9BE8-C77A00B59F6B}" dt="2024-12-27T03:06:20.119" v="745" actId="404"/>
          <ac:spMkLst>
            <pc:docMk/>
            <pc:sldMk cId="1506870371" sldId="643"/>
            <ac:spMk id="66" creationId="{2973B7A8-7FF6-AD32-B53C-E8F213E10D34}"/>
          </ac:spMkLst>
        </pc:spChg>
        <pc:spChg chg="mod">
          <ac:chgData name="Kyle Dahlin" userId="14d2fffae17cb061" providerId="LiveId" clId="{D5E0FCAE-9819-4052-9BE8-C77A00B59F6B}" dt="2024-12-27T03:06:20.119" v="745" actId="404"/>
          <ac:spMkLst>
            <pc:docMk/>
            <pc:sldMk cId="1506870371" sldId="643"/>
            <ac:spMk id="68" creationId="{D99FCEFF-1BB7-589A-5A72-F04317D2F198}"/>
          </ac:spMkLst>
        </pc:spChg>
        <pc:spChg chg="mod">
          <ac:chgData name="Kyle Dahlin" userId="14d2fffae17cb061" providerId="LiveId" clId="{D5E0FCAE-9819-4052-9BE8-C77A00B59F6B}" dt="2024-12-27T03:06:20.119" v="745" actId="404"/>
          <ac:spMkLst>
            <pc:docMk/>
            <pc:sldMk cId="1506870371" sldId="643"/>
            <ac:spMk id="71" creationId="{4C03969E-862D-AF06-86E2-88A4B820E356}"/>
          </ac:spMkLst>
        </pc:spChg>
        <pc:spChg chg="mod">
          <ac:chgData name="Kyle Dahlin" userId="14d2fffae17cb061" providerId="LiveId" clId="{D5E0FCAE-9819-4052-9BE8-C77A00B59F6B}" dt="2024-12-27T03:06:20.119" v="745" actId="404"/>
          <ac:spMkLst>
            <pc:docMk/>
            <pc:sldMk cId="1506870371" sldId="643"/>
            <ac:spMk id="72" creationId="{58673856-298D-0C69-8462-C1D3F078A508}"/>
          </ac:spMkLst>
        </pc:spChg>
        <pc:spChg chg="mod">
          <ac:chgData name="Kyle Dahlin" userId="14d2fffae17cb061" providerId="LiveId" clId="{D5E0FCAE-9819-4052-9BE8-C77A00B59F6B}" dt="2024-12-27T03:06:20.119" v="745" actId="404"/>
          <ac:spMkLst>
            <pc:docMk/>
            <pc:sldMk cId="1506870371" sldId="643"/>
            <ac:spMk id="73" creationId="{383CD56B-8741-7288-DA53-4CF73BA391D1}"/>
          </ac:spMkLst>
        </pc:spChg>
        <pc:graphicFrameChg chg="add mod modGraphic">
          <ac:chgData name="Kyle Dahlin" userId="14d2fffae17cb061" providerId="LiveId" clId="{D5E0FCAE-9819-4052-9BE8-C77A00B59F6B}" dt="2024-12-27T03:18:36.936" v="1139"/>
          <ac:graphicFrameMkLst>
            <pc:docMk/>
            <pc:sldMk cId="1506870371" sldId="643"/>
            <ac:graphicFrameMk id="4" creationId="{8C5F3A53-1354-4270-1104-70645B6D933B}"/>
          </ac:graphicFrameMkLst>
        </pc:graphicFrameChg>
      </pc:sldChg>
      <pc:sldChg chg="addSp delSp modSp add del mod ord">
        <pc:chgData name="Kyle Dahlin" userId="14d2fffae17cb061" providerId="LiveId" clId="{D5E0FCAE-9819-4052-9BE8-C77A00B59F6B}" dt="2024-12-27T03:33:03.699" v="1440" actId="47"/>
        <pc:sldMkLst>
          <pc:docMk/>
          <pc:sldMk cId="2661585904" sldId="644"/>
        </pc:sldMkLst>
      </pc:sldChg>
      <pc:sldChg chg="addSp delSp modSp add mod modShow">
        <pc:chgData name="Kyle Dahlin" userId="14d2fffae17cb061" providerId="LiveId" clId="{D5E0FCAE-9819-4052-9BE8-C77A00B59F6B}" dt="2024-12-27T03:37:21.196" v="1572" actId="729"/>
        <pc:sldMkLst>
          <pc:docMk/>
          <pc:sldMk cId="443689876" sldId="645"/>
        </pc:sldMkLst>
        <pc:spChg chg="mod">
          <ac:chgData name="Kyle Dahlin" userId="14d2fffae17cb061" providerId="LiveId" clId="{D5E0FCAE-9819-4052-9BE8-C77A00B59F6B}" dt="2024-12-27T03:27:53.257" v="1315" actId="1076"/>
          <ac:spMkLst>
            <pc:docMk/>
            <pc:sldMk cId="443689876" sldId="645"/>
            <ac:spMk id="2" creationId="{6564C6D2-F594-6C0F-CBCA-2202CF74EFBC}"/>
          </ac:spMkLst>
        </pc:spChg>
        <pc:spChg chg="mod">
          <ac:chgData name="Kyle Dahlin" userId="14d2fffae17cb061" providerId="LiveId" clId="{D5E0FCAE-9819-4052-9BE8-C77A00B59F6B}" dt="2024-12-27T03:27:53.257" v="1315" actId="1076"/>
          <ac:spMkLst>
            <pc:docMk/>
            <pc:sldMk cId="443689876" sldId="645"/>
            <ac:spMk id="3" creationId="{7560E40E-931A-E1C5-FEBA-E99C93436210}"/>
          </ac:spMkLst>
        </pc:spChg>
        <pc:spChg chg="mod">
          <ac:chgData name="Kyle Dahlin" userId="14d2fffae17cb061" providerId="LiveId" clId="{D5E0FCAE-9819-4052-9BE8-C77A00B59F6B}" dt="2024-12-27T03:27:53.257" v="1315" actId="1076"/>
          <ac:spMkLst>
            <pc:docMk/>
            <pc:sldMk cId="443689876" sldId="645"/>
            <ac:spMk id="8" creationId="{2733453A-7861-B367-75DA-54055ECA12A7}"/>
          </ac:spMkLst>
        </pc:spChg>
        <pc:spChg chg="mod">
          <ac:chgData name="Kyle Dahlin" userId="14d2fffae17cb061" providerId="LiveId" clId="{D5E0FCAE-9819-4052-9BE8-C77A00B59F6B}" dt="2024-12-27T03:27:53.257" v="1315" actId="1076"/>
          <ac:spMkLst>
            <pc:docMk/>
            <pc:sldMk cId="443689876" sldId="645"/>
            <ac:spMk id="9" creationId="{346A834C-93E1-6747-5C1A-C0AB03B52A30}"/>
          </ac:spMkLst>
        </pc:spChg>
        <pc:spChg chg="mod">
          <ac:chgData name="Kyle Dahlin" userId="14d2fffae17cb061" providerId="LiveId" clId="{D5E0FCAE-9819-4052-9BE8-C77A00B59F6B}" dt="2024-12-27T03:27:53.257" v="1315" actId="1076"/>
          <ac:spMkLst>
            <pc:docMk/>
            <pc:sldMk cId="443689876" sldId="645"/>
            <ac:spMk id="10" creationId="{869A3AEB-AF7C-9713-A70C-0342D69648C4}"/>
          </ac:spMkLst>
        </pc:spChg>
        <pc:spChg chg="mod">
          <ac:chgData name="Kyle Dahlin" userId="14d2fffae17cb061" providerId="LiveId" clId="{D5E0FCAE-9819-4052-9BE8-C77A00B59F6B}" dt="2024-12-27T03:27:53.257" v="1315" actId="1076"/>
          <ac:spMkLst>
            <pc:docMk/>
            <pc:sldMk cId="443689876" sldId="645"/>
            <ac:spMk id="61" creationId="{6F89702F-85B2-B961-3F89-48804A2402CF}"/>
          </ac:spMkLst>
        </pc:spChg>
        <pc:spChg chg="mod">
          <ac:chgData name="Kyle Dahlin" userId="14d2fffae17cb061" providerId="LiveId" clId="{D5E0FCAE-9819-4052-9BE8-C77A00B59F6B}" dt="2024-12-27T03:27:53.257" v="1315" actId="1076"/>
          <ac:spMkLst>
            <pc:docMk/>
            <pc:sldMk cId="443689876" sldId="645"/>
            <ac:spMk id="69" creationId="{0C5E62BE-9D7B-64BD-2073-8443A060E758}"/>
          </ac:spMkLst>
        </pc:spChg>
        <pc:spChg chg="mod">
          <ac:chgData name="Kyle Dahlin" userId="14d2fffae17cb061" providerId="LiveId" clId="{D5E0FCAE-9819-4052-9BE8-C77A00B59F6B}" dt="2024-12-27T03:27:53.257" v="1315" actId="1076"/>
          <ac:spMkLst>
            <pc:docMk/>
            <pc:sldMk cId="443689876" sldId="645"/>
            <ac:spMk id="74" creationId="{AF4C5FEC-3451-9AFE-E0A0-F3C6650B593E}"/>
          </ac:spMkLst>
        </pc:spChg>
        <pc:spChg chg="mod">
          <ac:chgData name="Kyle Dahlin" userId="14d2fffae17cb061" providerId="LiveId" clId="{D5E0FCAE-9819-4052-9BE8-C77A00B59F6B}" dt="2024-12-27T03:27:53.257" v="1315" actId="1076"/>
          <ac:spMkLst>
            <pc:docMk/>
            <pc:sldMk cId="443689876" sldId="645"/>
            <ac:spMk id="75" creationId="{10C30A56-6B9E-AD2C-8B79-D95DA5732150}"/>
          </ac:spMkLst>
        </pc:spChg>
        <pc:spChg chg="mod">
          <ac:chgData name="Kyle Dahlin" userId="14d2fffae17cb061" providerId="LiveId" clId="{D5E0FCAE-9819-4052-9BE8-C77A00B59F6B}" dt="2024-12-27T03:27:53.257" v="1315" actId="1076"/>
          <ac:spMkLst>
            <pc:docMk/>
            <pc:sldMk cId="443689876" sldId="645"/>
            <ac:spMk id="76" creationId="{F93DE544-520B-1936-6BF5-EDAA13BD0FF1}"/>
          </ac:spMkLst>
        </pc:spChg>
        <pc:spChg chg="mod">
          <ac:chgData name="Kyle Dahlin" userId="14d2fffae17cb061" providerId="LiveId" clId="{D5E0FCAE-9819-4052-9BE8-C77A00B59F6B}" dt="2024-12-27T03:27:53.257" v="1315" actId="1076"/>
          <ac:spMkLst>
            <pc:docMk/>
            <pc:sldMk cId="443689876" sldId="645"/>
            <ac:spMk id="78" creationId="{BB132004-4684-8815-82B1-95F93A1853C7}"/>
          </ac:spMkLst>
        </pc:spChg>
        <pc:spChg chg="mod">
          <ac:chgData name="Kyle Dahlin" userId="14d2fffae17cb061" providerId="LiveId" clId="{D5E0FCAE-9819-4052-9BE8-C77A00B59F6B}" dt="2024-12-27T03:28:12.274" v="1351" actId="1076"/>
          <ac:spMkLst>
            <pc:docMk/>
            <pc:sldMk cId="443689876" sldId="645"/>
            <ac:spMk id="80" creationId="{CE4A901D-0D35-B142-1B7B-8DD6D2B4DD6F}"/>
          </ac:spMkLst>
        </pc:spChg>
        <pc:grpChg chg="mod">
          <ac:chgData name="Kyle Dahlin" userId="14d2fffae17cb061" providerId="LiveId" clId="{D5E0FCAE-9819-4052-9BE8-C77A00B59F6B}" dt="2024-12-27T03:28:01.405" v="1350" actId="1035"/>
          <ac:grpSpMkLst>
            <pc:docMk/>
            <pc:sldMk cId="443689876" sldId="645"/>
            <ac:grpSpMk id="58" creationId="{81D66843-EBDA-9174-5C75-E45468ED83C8}"/>
          </ac:grpSpMkLst>
        </pc:grpChg>
        <pc:cxnChg chg="add mod">
          <ac:chgData name="Kyle Dahlin" userId="14d2fffae17cb061" providerId="LiveId" clId="{D5E0FCAE-9819-4052-9BE8-C77A00B59F6B}" dt="2024-12-27T03:28:26.806" v="1356" actId="14100"/>
          <ac:cxnSpMkLst>
            <pc:docMk/>
            <pc:sldMk cId="443689876" sldId="645"/>
            <ac:cxnSpMk id="6" creationId="{4AE67BC1-B58A-3E05-0086-BBA0C272EA54}"/>
          </ac:cxnSpMkLst>
        </pc:cxnChg>
        <pc:cxnChg chg="mod">
          <ac:chgData name="Kyle Dahlin" userId="14d2fffae17cb061" providerId="LiveId" clId="{D5E0FCAE-9819-4052-9BE8-C77A00B59F6B}" dt="2024-12-27T03:27:53.257" v="1315" actId="1076"/>
          <ac:cxnSpMkLst>
            <pc:docMk/>
            <pc:sldMk cId="443689876" sldId="645"/>
            <ac:cxnSpMk id="11" creationId="{3F6C32BA-220E-C800-0ABE-18566C3C13E5}"/>
          </ac:cxnSpMkLst>
        </pc:cxnChg>
        <pc:cxnChg chg="mod">
          <ac:chgData name="Kyle Dahlin" userId="14d2fffae17cb061" providerId="LiveId" clId="{D5E0FCAE-9819-4052-9BE8-C77A00B59F6B}" dt="2024-12-27T03:27:53.257" v="1315" actId="1076"/>
          <ac:cxnSpMkLst>
            <pc:docMk/>
            <pc:sldMk cId="443689876" sldId="645"/>
            <ac:cxnSpMk id="12" creationId="{2C70CB7A-96CD-B57C-3C1A-2A9AD5851100}"/>
          </ac:cxnSpMkLst>
        </pc:cxnChg>
        <pc:cxnChg chg="mod">
          <ac:chgData name="Kyle Dahlin" userId="14d2fffae17cb061" providerId="LiveId" clId="{D5E0FCAE-9819-4052-9BE8-C77A00B59F6B}" dt="2024-12-27T03:27:53.257" v="1315" actId="1076"/>
          <ac:cxnSpMkLst>
            <pc:docMk/>
            <pc:sldMk cId="443689876" sldId="645"/>
            <ac:cxnSpMk id="13" creationId="{D9BFC55D-B103-9D2A-6108-145517F9D32F}"/>
          </ac:cxnSpMkLst>
        </pc:cxnChg>
        <pc:cxnChg chg="mod">
          <ac:chgData name="Kyle Dahlin" userId="14d2fffae17cb061" providerId="LiveId" clId="{D5E0FCAE-9819-4052-9BE8-C77A00B59F6B}" dt="2024-12-27T03:27:53.257" v="1315" actId="1076"/>
          <ac:cxnSpMkLst>
            <pc:docMk/>
            <pc:sldMk cId="443689876" sldId="645"/>
            <ac:cxnSpMk id="14" creationId="{88FFE4A3-AAC3-972D-F57D-96269BADDE07}"/>
          </ac:cxnSpMkLst>
        </pc:cxnChg>
        <pc:cxnChg chg="mod">
          <ac:chgData name="Kyle Dahlin" userId="14d2fffae17cb061" providerId="LiveId" clId="{D5E0FCAE-9819-4052-9BE8-C77A00B59F6B}" dt="2024-12-27T03:27:53.257" v="1315" actId="1076"/>
          <ac:cxnSpMkLst>
            <pc:docMk/>
            <pc:sldMk cId="443689876" sldId="645"/>
            <ac:cxnSpMk id="15" creationId="{9935516F-4566-CE5B-5DE9-73C77F1A771A}"/>
          </ac:cxnSpMkLst>
        </pc:cxnChg>
        <pc:cxnChg chg="mod">
          <ac:chgData name="Kyle Dahlin" userId="14d2fffae17cb061" providerId="LiveId" clId="{D5E0FCAE-9819-4052-9BE8-C77A00B59F6B}" dt="2024-12-27T03:27:53.257" v="1315" actId="1076"/>
          <ac:cxnSpMkLst>
            <pc:docMk/>
            <pc:sldMk cId="443689876" sldId="645"/>
            <ac:cxnSpMk id="16" creationId="{A82A8CA3-4C1D-78FC-7E89-17F58EAAF9C2}"/>
          </ac:cxnSpMkLst>
        </pc:cxnChg>
        <pc:cxnChg chg="mod">
          <ac:chgData name="Kyle Dahlin" userId="14d2fffae17cb061" providerId="LiveId" clId="{D5E0FCAE-9819-4052-9BE8-C77A00B59F6B}" dt="2024-12-27T03:27:53.257" v="1315" actId="1076"/>
          <ac:cxnSpMkLst>
            <pc:docMk/>
            <pc:sldMk cId="443689876" sldId="645"/>
            <ac:cxnSpMk id="17" creationId="{B8973A5B-68D8-8F1C-43D5-032C5E1B7852}"/>
          </ac:cxnSpMkLst>
        </pc:cxnChg>
        <pc:cxnChg chg="mod">
          <ac:chgData name="Kyle Dahlin" userId="14d2fffae17cb061" providerId="LiveId" clId="{D5E0FCAE-9819-4052-9BE8-C77A00B59F6B}" dt="2024-12-27T03:28:01.405" v="1350" actId="1035"/>
          <ac:cxnSpMkLst>
            <pc:docMk/>
            <pc:sldMk cId="443689876" sldId="645"/>
            <ac:cxnSpMk id="22" creationId="{F2B1D516-246C-ECE1-57E9-84DF5FD03595}"/>
          </ac:cxnSpMkLst>
        </pc:cxnChg>
        <pc:cxnChg chg="mod">
          <ac:chgData name="Kyle Dahlin" userId="14d2fffae17cb061" providerId="LiveId" clId="{D5E0FCAE-9819-4052-9BE8-C77A00B59F6B}" dt="2024-12-27T03:27:53.257" v="1315" actId="1076"/>
          <ac:cxnSpMkLst>
            <pc:docMk/>
            <pc:sldMk cId="443689876" sldId="645"/>
            <ac:cxnSpMk id="29" creationId="{5792413E-9A7F-A803-D1E3-8D4B5B403F11}"/>
          </ac:cxnSpMkLst>
        </pc:cxnChg>
        <pc:cxnChg chg="mod">
          <ac:chgData name="Kyle Dahlin" userId="14d2fffae17cb061" providerId="LiveId" clId="{D5E0FCAE-9819-4052-9BE8-C77A00B59F6B}" dt="2024-12-27T03:27:53.257" v="1315" actId="1076"/>
          <ac:cxnSpMkLst>
            <pc:docMk/>
            <pc:sldMk cId="443689876" sldId="645"/>
            <ac:cxnSpMk id="53" creationId="{9E99DBD3-9113-19FB-3903-D382380F1A9C}"/>
          </ac:cxnSpMkLst>
        </pc:cxnChg>
        <pc:cxnChg chg="mod">
          <ac:chgData name="Kyle Dahlin" userId="14d2fffae17cb061" providerId="LiveId" clId="{D5E0FCAE-9819-4052-9BE8-C77A00B59F6B}" dt="2024-12-27T03:27:53.257" v="1315" actId="1076"/>
          <ac:cxnSpMkLst>
            <pc:docMk/>
            <pc:sldMk cId="443689876" sldId="645"/>
            <ac:cxnSpMk id="90" creationId="{8500B0A1-580A-FCD4-99DA-EDC46C437BA1}"/>
          </ac:cxnSpMkLst>
        </pc:cxnChg>
      </pc:sldChg>
      <pc:sldChg chg="addSp delSp modSp add mod ord modTransition">
        <pc:chgData name="Kyle Dahlin" userId="14d2fffae17cb061" providerId="LiveId" clId="{D5E0FCAE-9819-4052-9BE8-C77A00B59F6B}" dt="2024-12-27T03:47:57.103" v="1770"/>
        <pc:sldMkLst>
          <pc:docMk/>
          <pc:sldMk cId="1658695416" sldId="646"/>
        </pc:sldMkLst>
        <pc:picChg chg="add mod">
          <ac:chgData name="Kyle Dahlin" userId="14d2fffae17cb061" providerId="LiveId" clId="{D5E0FCAE-9819-4052-9BE8-C77A00B59F6B}" dt="2024-12-27T03:32:10.592" v="1430" actId="1035"/>
          <ac:picMkLst>
            <pc:docMk/>
            <pc:sldMk cId="1658695416" sldId="646"/>
            <ac:picMk id="4" creationId="{CD4557FE-DDD6-E0AA-6B08-7B3B8B9BD4FD}"/>
          </ac:picMkLst>
        </pc:picChg>
        <pc:picChg chg="add mod ord">
          <ac:chgData name="Kyle Dahlin" userId="14d2fffae17cb061" providerId="LiveId" clId="{D5E0FCAE-9819-4052-9BE8-C77A00B59F6B}" dt="2024-12-27T03:32:50.999" v="1439" actId="167"/>
          <ac:picMkLst>
            <pc:docMk/>
            <pc:sldMk cId="1658695416" sldId="646"/>
            <ac:picMk id="7" creationId="{6E28623E-4A59-F609-B3DA-9D1A4C8DE042}"/>
          </ac:picMkLst>
        </pc:picChg>
        <pc:picChg chg="add mod ord">
          <ac:chgData name="Kyle Dahlin" userId="14d2fffae17cb061" providerId="LiveId" clId="{D5E0FCAE-9819-4052-9BE8-C77A00B59F6B}" dt="2024-12-27T03:32:38.590" v="1436" actId="167"/>
          <ac:picMkLst>
            <pc:docMk/>
            <pc:sldMk cId="1658695416" sldId="646"/>
            <ac:picMk id="18" creationId="{C2EB1F9B-1FE1-EAC5-FDA5-DC1BCDF15646}"/>
          </ac:picMkLst>
        </pc:picChg>
      </pc:sldChg>
      <pc:sldChg chg="addSp delSp modSp add mod ord">
        <pc:chgData name="Kyle Dahlin" userId="14d2fffae17cb061" providerId="LiveId" clId="{D5E0FCAE-9819-4052-9BE8-C77A00B59F6B}" dt="2024-12-27T03:45:03.123" v="1742" actId="478"/>
        <pc:sldMkLst>
          <pc:docMk/>
          <pc:sldMk cId="1657780407" sldId="647"/>
        </pc:sldMkLst>
        <pc:spChg chg="mod">
          <ac:chgData name="Kyle Dahlin" userId="14d2fffae17cb061" providerId="LiveId" clId="{D5E0FCAE-9819-4052-9BE8-C77A00B59F6B}" dt="2024-12-27T03:33:44.617" v="1455" actId="1076"/>
          <ac:spMkLst>
            <pc:docMk/>
            <pc:sldMk cId="1657780407" sldId="647"/>
            <ac:spMk id="14" creationId="{24D4A4B2-61C9-A73C-F011-6E8FF1F43991}"/>
          </ac:spMkLst>
        </pc:spChg>
        <pc:spChg chg="mod">
          <ac:chgData name="Kyle Dahlin" userId="14d2fffae17cb061" providerId="LiveId" clId="{D5E0FCAE-9819-4052-9BE8-C77A00B59F6B}" dt="2024-12-27T03:34:14.542" v="1484" actId="1076"/>
          <ac:spMkLst>
            <pc:docMk/>
            <pc:sldMk cId="1657780407" sldId="647"/>
            <ac:spMk id="18" creationId="{6B347BE0-AA07-678F-C89A-32F714AD49D5}"/>
          </ac:spMkLst>
        </pc:spChg>
        <pc:spChg chg="mod">
          <ac:chgData name="Kyle Dahlin" userId="14d2fffae17cb061" providerId="LiveId" clId="{D5E0FCAE-9819-4052-9BE8-C77A00B59F6B}" dt="2024-12-27T03:33:50.406" v="1459" actId="1076"/>
          <ac:spMkLst>
            <pc:docMk/>
            <pc:sldMk cId="1657780407" sldId="647"/>
            <ac:spMk id="23" creationId="{7F18185D-0119-715A-FAB8-D3AA572EA422}"/>
          </ac:spMkLst>
        </pc:spChg>
        <pc:spChg chg="mod">
          <ac:chgData name="Kyle Dahlin" userId="14d2fffae17cb061" providerId="LiveId" clId="{D5E0FCAE-9819-4052-9BE8-C77A00B59F6B}" dt="2024-12-27T03:34:39.972" v="1493" actId="1076"/>
          <ac:spMkLst>
            <pc:docMk/>
            <pc:sldMk cId="1657780407" sldId="647"/>
            <ac:spMk id="31" creationId="{93101CB8-E4B4-4863-A220-ADCD3E6C2C54}"/>
          </ac:spMkLst>
        </pc:spChg>
        <pc:spChg chg="mod">
          <ac:chgData name="Kyle Dahlin" userId="14d2fffae17cb061" providerId="LiveId" clId="{D5E0FCAE-9819-4052-9BE8-C77A00B59F6B}" dt="2024-12-27T03:34:51.466" v="1501" actId="1076"/>
          <ac:spMkLst>
            <pc:docMk/>
            <pc:sldMk cId="1657780407" sldId="647"/>
            <ac:spMk id="33" creationId="{23C33E41-2FB5-1970-F822-D45A57F43B3C}"/>
          </ac:spMkLst>
        </pc:spChg>
        <pc:spChg chg="mod">
          <ac:chgData name="Kyle Dahlin" userId="14d2fffae17cb061" providerId="LiveId" clId="{D5E0FCAE-9819-4052-9BE8-C77A00B59F6B}" dt="2024-12-27T03:33:44.617" v="1455" actId="1076"/>
          <ac:spMkLst>
            <pc:docMk/>
            <pc:sldMk cId="1657780407" sldId="647"/>
            <ac:spMk id="39" creationId="{B8B03C39-1414-0D51-0A1D-EF6EF21C6B8C}"/>
          </ac:spMkLst>
        </pc:spChg>
        <pc:spChg chg="mod">
          <ac:chgData name="Kyle Dahlin" userId="14d2fffae17cb061" providerId="LiveId" clId="{D5E0FCAE-9819-4052-9BE8-C77A00B59F6B}" dt="2024-12-27T03:33:56.079" v="1460" actId="1076"/>
          <ac:spMkLst>
            <pc:docMk/>
            <pc:sldMk cId="1657780407" sldId="647"/>
            <ac:spMk id="64" creationId="{08DF602E-5CDB-BDFD-070C-174406225EAD}"/>
          </ac:spMkLst>
        </pc:spChg>
        <pc:spChg chg="mod">
          <ac:chgData name="Kyle Dahlin" userId="14d2fffae17cb061" providerId="LiveId" clId="{D5E0FCAE-9819-4052-9BE8-C77A00B59F6B}" dt="2024-12-27T03:33:44.617" v="1455" actId="1076"/>
          <ac:spMkLst>
            <pc:docMk/>
            <pc:sldMk cId="1657780407" sldId="647"/>
            <ac:spMk id="75" creationId="{A7711656-8928-E99C-CD65-C745AEEC808F}"/>
          </ac:spMkLst>
        </pc:spChg>
        <pc:spChg chg="mod">
          <ac:chgData name="Kyle Dahlin" userId="14d2fffae17cb061" providerId="LiveId" clId="{D5E0FCAE-9819-4052-9BE8-C77A00B59F6B}" dt="2024-12-27T03:33:44.617" v="1455" actId="1076"/>
          <ac:spMkLst>
            <pc:docMk/>
            <pc:sldMk cId="1657780407" sldId="647"/>
            <ac:spMk id="90" creationId="{81A95DD9-7291-1361-3337-04CD733D89C2}"/>
          </ac:spMkLst>
        </pc:spChg>
        <pc:spChg chg="mod">
          <ac:chgData name="Kyle Dahlin" userId="14d2fffae17cb061" providerId="LiveId" clId="{D5E0FCAE-9819-4052-9BE8-C77A00B59F6B}" dt="2024-12-27T03:33:44.617" v="1455" actId="1076"/>
          <ac:spMkLst>
            <pc:docMk/>
            <pc:sldMk cId="1657780407" sldId="647"/>
            <ac:spMk id="92" creationId="{35E705A8-B428-2181-9AC7-AF40F95BA3E1}"/>
          </ac:spMkLst>
        </pc:spChg>
        <pc:spChg chg="mod">
          <ac:chgData name="Kyle Dahlin" userId="14d2fffae17cb061" providerId="LiveId" clId="{D5E0FCAE-9819-4052-9BE8-C77A00B59F6B}" dt="2024-12-27T03:33:44.617" v="1455" actId="1076"/>
          <ac:spMkLst>
            <pc:docMk/>
            <pc:sldMk cId="1657780407" sldId="647"/>
            <ac:spMk id="96" creationId="{7B7F7031-FF65-C9DA-592F-DA678C6A9DDF}"/>
          </ac:spMkLst>
        </pc:spChg>
        <pc:spChg chg="mod">
          <ac:chgData name="Kyle Dahlin" userId="14d2fffae17cb061" providerId="LiveId" clId="{D5E0FCAE-9819-4052-9BE8-C77A00B59F6B}" dt="2024-12-27T03:33:44.617" v="1455" actId="1076"/>
          <ac:spMkLst>
            <pc:docMk/>
            <pc:sldMk cId="1657780407" sldId="647"/>
            <ac:spMk id="101" creationId="{D33938F2-49F4-BF72-CF80-3AC5AB957426}"/>
          </ac:spMkLst>
        </pc:spChg>
        <pc:spChg chg="mod">
          <ac:chgData name="Kyle Dahlin" userId="14d2fffae17cb061" providerId="LiveId" clId="{D5E0FCAE-9819-4052-9BE8-C77A00B59F6B}" dt="2024-12-27T03:33:44.617" v="1455" actId="1076"/>
          <ac:spMkLst>
            <pc:docMk/>
            <pc:sldMk cId="1657780407" sldId="647"/>
            <ac:spMk id="105" creationId="{8E08B841-8C60-6E1C-208E-DFF03197829E}"/>
          </ac:spMkLst>
        </pc:spChg>
        <pc:spChg chg="mod">
          <ac:chgData name="Kyle Dahlin" userId="14d2fffae17cb061" providerId="LiveId" clId="{D5E0FCAE-9819-4052-9BE8-C77A00B59F6B}" dt="2024-12-27T03:33:44.617" v="1455" actId="1076"/>
          <ac:spMkLst>
            <pc:docMk/>
            <pc:sldMk cId="1657780407" sldId="647"/>
            <ac:spMk id="109" creationId="{EF4AD76C-7449-4025-0D48-06C0307DF729}"/>
          </ac:spMkLst>
        </pc:spChg>
        <pc:spChg chg="mod">
          <ac:chgData name="Kyle Dahlin" userId="14d2fffae17cb061" providerId="LiveId" clId="{D5E0FCAE-9819-4052-9BE8-C77A00B59F6B}" dt="2024-12-27T03:33:44.617" v="1455" actId="1076"/>
          <ac:spMkLst>
            <pc:docMk/>
            <pc:sldMk cId="1657780407" sldId="647"/>
            <ac:spMk id="161" creationId="{C2A19970-36C1-8DEF-F8D3-F9CDEEABEE73}"/>
          </ac:spMkLst>
        </pc:spChg>
        <pc:picChg chg="add mod ord">
          <ac:chgData name="Kyle Dahlin" userId="14d2fffae17cb061" providerId="LiveId" clId="{D5E0FCAE-9819-4052-9BE8-C77A00B59F6B}" dt="2024-12-27T03:30:04.674" v="1381" actId="167"/>
          <ac:picMkLst>
            <pc:docMk/>
            <pc:sldMk cId="1657780407" sldId="647"/>
            <ac:picMk id="3" creationId="{E701D5EC-5E27-1F83-9F14-5FDEA1DD735E}"/>
          </ac:picMkLst>
        </pc:picChg>
        <pc:picChg chg="add mod ord">
          <ac:chgData name="Kyle Dahlin" userId="14d2fffae17cb061" providerId="LiveId" clId="{D5E0FCAE-9819-4052-9BE8-C77A00B59F6B}" dt="2024-12-27T03:30:04.674" v="1381" actId="167"/>
          <ac:picMkLst>
            <pc:docMk/>
            <pc:sldMk cId="1657780407" sldId="647"/>
            <ac:picMk id="8" creationId="{099F82A6-4C51-8A35-44A5-35F05BE537E0}"/>
          </ac:picMkLst>
        </pc:picChg>
        <pc:picChg chg="add mod ord">
          <ac:chgData name="Kyle Dahlin" userId="14d2fffae17cb061" providerId="LiveId" clId="{D5E0FCAE-9819-4052-9BE8-C77A00B59F6B}" dt="2024-12-27T03:30:04.674" v="1381" actId="167"/>
          <ac:picMkLst>
            <pc:docMk/>
            <pc:sldMk cId="1657780407" sldId="647"/>
            <ac:picMk id="9" creationId="{981F3BFB-89F5-F646-66A6-B51CE2C3B6BC}"/>
          </ac:picMkLst>
        </pc:picChg>
        <pc:cxnChg chg="mod">
          <ac:chgData name="Kyle Dahlin" userId="14d2fffae17cb061" providerId="LiveId" clId="{D5E0FCAE-9819-4052-9BE8-C77A00B59F6B}" dt="2024-12-27T03:33:44.617" v="1455" actId="1076"/>
          <ac:cxnSpMkLst>
            <pc:docMk/>
            <pc:sldMk cId="1657780407" sldId="647"/>
            <ac:cxnSpMk id="15" creationId="{046FEED2-4D74-BEA1-95EB-58E35835F2E7}"/>
          </ac:cxnSpMkLst>
        </pc:cxnChg>
        <pc:cxnChg chg="mod">
          <ac:chgData name="Kyle Dahlin" userId="14d2fffae17cb061" providerId="LiveId" clId="{D5E0FCAE-9819-4052-9BE8-C77A00B59F6B}" dt="2024-12-27T03:33:44.617" v="1455" actId="1076"/>
          <ac:cxnSpMkLst>
            <pc:docMk/>
            <pc:sldMk cId="1657780407" sldId="647"/>
            <ac:cxnSpMk id="91" creationId="{E080FFA1-BD68-4140-DCEB-4244775CF912}"/>
          </ac:cxnSpMkLst>
        </pc:cxnChg>
      </pc:sldChg>
      <pc:sldChg chg="add del">
        <pc:chgData name="Kyle Dahlin" userId="14d2fffae17cb061" providerId="LiveId" clId="{D5E0FCAE-9819-4052-9BE8-C77A00B59F6B}" dt="2024-12-27T03:37:16.680" v="1571" actId="2890"/>
        <pc:sldMkLst>
          <pc:docMk/>
          <pc:sldMk cId="445183617" sldId="648"/>
        </pc:sldMkLst>
      </pc:sldChg>
      <pc:sldChg chg="addSp delSp modSp add mod ord modTransition modAnim">
        <pc:chgData name="Kyle Dahlin" userId="14d2fffae17cb061" providerId="LiveId" clId="{D5E0FCAE-9819-4052-9BE8-C77A00B59F6B}" dt="2025-01-06T00:48:52.676" v="1906" actId="14100"/>
        <pc:sldMkLst>
          <pc:docMk/>
          <pc:sldMk cId="3460376816" sldId="648"/>
        </pc:sldMkLst>
        <pc:spChg chg="mod">
          <ac:chgData name="Kyle Dahlin" userId="14d2fffae17cb061" providerId="LiveId" clId="{D5E0FCAE-9819-4052-9BE8-C77A00B59F6B}" dt="2024-12-27T03:41:01.810" v="1654" actId="20577"/>
          <ac:spMkLst>
            <pc:docMk/>
            <pc:sldMk cId="3460376816" sldId="648"/>
            <ac:spMk id="49" creationId="{7A7068ED-0848-1A59-F4F0-A856134C82D4}"/>
          </ac:spMkLst>
        </pc:spChg>
        <pc:spChg chg="mod">
          <ac:chgData name="Kyle Dahlin" userId="14d2fffae17cb061" providerId="LiveId" clId="{D5E0FCAE-9819-4052-9BE8-C77A00B59F6B}" dt="2025-01-06T00:47:45.227" v="1871" actId="1076"/>
          <ac:spMkLst>
            <pc:docMk/>
            <pc:sldMk cId="3460376816" sldId="648"/>
            <ac:spMk id="64" creationId="{EB46AD84-C962-7D87-638B-4EC0EA54FF0C}"/>
          </ac:spMkLst>
        </pc:spChg>
        <pc:spChg chg="mod">
          <ac:chgData name="Kyle Dahlin" userId="14d2fffae17cb061" providerId="LiveId" clId="{D5E0FCAE-9819-4052-9BE8-C77A00B59F6B}" dt="2024-12-27T03:42:44.551" v="1702" actId="554"/>
          <ac:spMkLst>
            <pc:docMk/>
            <pc:sldMk cId="3460376816" sldId="648"/>
            <ac:spMk id="89" creationId="{06C8DE2C-4125-C294-79B6-39CCD0E31206}"/>
          </ac:spMkLst>
        </pc:spChg>
        <pc:spChg chg="mod">
          <ac:chgData name="Kyle Dahlin" userId="14d2fffae17cb061" providerId="LiveId" clId="{D5E0FCAE-9819-4052-9BE8-C77A00B59F6B}" dt="2025-01-06T00:48:34.604" v="1903" actId="1076"/>
          <ac:spMkLst>
            <pc:docMk/>
            <pc:sldMk cId="3460376816" sldId="648"/>
            <ac:spMk id="92" creationId="{580AF9AA-3FE8-9F21-DCB9-09CEB861B140}"/>
          </ac:spMkLst>
        </pc:spChg>
        <pc:spChg chg="mod">
          <ac:chgData name="Kyle Dahlin" userId="14d2fffae17cb061" providerId="LiveId" clId="{D5E0FCAE-9819-4052-9BE8-C77A00B59F6B}" dt="2025-01-06T00:48:39.686" v="1904" actId="1076"/>
          <ac:spMkLst>
            <pc:docMk/>
            <pc:sldMk cId="3460376816" sldId="648"/>
            <ac:spMk id="101" creationId="{FECC0330-09B6-5071-F9FF-CACBC2FF5132}"/>
          </ac:spMkLst>
        </pc:spChg>
        <pc:spChg chg="mod">
          <ac:chgData name="Kyle Dahlin" userId="14d2fffae17cb061" providerId="LiveId" clId="{D5E0FCAE-9819-4052-9BE8-C77A00B59F6B}" dt="2024-12-27T03:42:44.551" v="1702" actId="554"/>
          <ac:spMkLst>
            <pc:docMk/>
            <pc:sldMk cId="3460376816" sldId="648"/>
            <ac:spMk id="162" creationId="{6E1B8412-3A86-8ECF-2600-E710743AE10B}"/>
          </ac:spMkLst>
        </pc:spChg>
        <pc:cxnChg chg="mod">
          <ac:chgData name="Kyle Dahlin" userId="14d2fffae17cb061" providerId="LiveId" clId="{D5E0FCAE-9819-4052-9BE8-C77A00B59F6B}" dt="2024-12-27T03:43:35.237" v="1713" actId="552"/>
          <ac:cxnSpMkLst>
            <pc:docMk/>
            <pc:sldMk cId="3460376816" sldId="648"/>
            <ac:cxnSpMk id="15" creationId="{D97B4A7F-AB91-7D63-02B2-8E61A96DBA49}"/>
          </ac:cxnSpMkLst>
        </pc:cxnChg>
        <pc:cxnChg chg="mod">
          <ac:chgData name="Kyle Dahlin" userId="14d2fffae17cb061" providerId="LiveId" clId="{D5E0FCAE-9819-4052-9BE8-C77A00B59F6B}" dt="2024-12-27T03:42:35.338" v="1701" actId="553"/>
          <ac:cxnSpMkLst>
            <pc:docMk/>
            <pc:sldMk cId="3460376816" sldId="648"/>
            <ac:cxnSpMk id="91" creationId="{696C605B-0591-B5DF-8B14-9E6D052E4B3B}"/>
          </ac:cxnSpMkLst>
        </pc:cxnChg>
        <pc:cxnChg chg="mod">
          <ac:chgData name="Kyle Dahlin" userId="14d2fffae17cb061" providerId="LiveId" clId="{D5E0FCAE-9819-4052-9BE8-C77A00B59F6B}" dt="2025-01-06T00:48:39.686" v="1904" actId="1076"/>
          <ac:cxnSpMkLst>
            <pc:docMk/>
            <pc:sldMk cId="3460376816" sldId="648"/>
            <ac:cxnSpMk id="93" creationId="{BB4C93B7-EC4A-2E38-6DF4-21D5693C1CF9}"/>
          </ac:cxnSpMkLst>
        </pc:cxnChg>
        <pc:cxnChg chg="mod">
          <ac:chgData name="Kyle Dahlin" userId="14d2fffae17cb061" providerId="LiveId" clId="{D5E0FCAE-9819-4052-9BE8-C77A00B59F6B}" dt="2025-01-06T00:48:34.604" v="1903" actId="1076"/>
          <ac:cxnSpMkLst>
            <pc:docMk/>
            <pc:sldMk cId="3460376816" sldId="648"/>
            <ac:cxnSpMk id="97" creationId="{EB54C7BF-1663-E0C3-57A6-21F1E5C08B35}"/>
          </ac:cxnSpMkLst>
        </pc:cxnChg>
        <pc:cxnChg chg="mod">
          <ac:chgData name="Kyle Dahlin" userId="14d2fffae17cb061" providerId="LiveId" clId="{D5E0FCAE-9819-4052-9BE8-C77A00B59F6B}" dt="2025-01-06T00:48:52.676" v="1906" actId="14100"/>
          <ac:cxnSpMkLst>
            <pc:docMk/>
            <pc:sldMk cId="3460376816" sldId="648"/>
            <ac:cxnSpMk id="104" creationId="{B53C0459-7F32-9552-B024-826555348E69}"/>
          </ac:cxnSpMkLst>
        </pc:cxnChg>
        <pc:cxnChg chg="mod">
          <ac:chgData name="Kyle Dahlin" userId="14d2fffae17cb061" providerId="LiveId" clId="{D5E0FCAE-9819-4052-9BE8-C77A00B59F6B}" dt="2025-01-06T00:47:45.227" v="1871" actId="1076"/>
          <ac:cxnSpMkLst>
            <pc:docMk/>
            <pc:sldMk cId="3460376816" sldId="648"/>
            <ac:cxnSpMk id="107" creationId="{2E6C98E8-8AF5-1E51-49A9-D6C9CA25DF69}"/>
          </ac:cxnSpMkLst>
        </pc:cxnChg>
        <pc:cxnChg chg="add del mod">
          <ac:chgData name="Kyle Dahlin" userId="14d2fffae17cb061" providerId="LiveId" clId="{D5E0FCAE-9819-4052-9BE8-C77A00B59F6B}" dt="2024-12-27T03:43:28.170" v="1712" actId="554"/>
          <ac:cxnSpMkLst>
            <pc:docMk/>
            <pc:sldMk cId="3460376816" sldId="648"/>
            <ac:cxnSpMk id="130" creationId="{C6489A1D-359A-8D93-6AD5-07392586BA66}"/>
          </ac:cxnSpMkLst>
        </pc:cxnChg>
        <pc:cxnChg chg="mod">
          <ac:chgData name="Kyle Dahlin" userId="14d2fffae17cb061" providerId="LiveId" clId="{D5E0FCAE-9819-4052-9BE8-C77A00B59F6B}" dt="2024-12-27T03:43:35.237" v="1713" actId="552"/>
          <ac:cxnSpMkLst>
            <pc:docMk/>
            <pc:sldMk cId="3460376816" sldId="648"/>
            <ac:cxnSpMk id="146" creationId="{C03E2C9C-5089-5B1F-AE4C-2FFACA5845C0}"/>
          </ac:cxnSpMkLst>
        </pc:cxnChg>
      </pc:sldChg>
      <pc:sldChg chg="delSp modSp add del mod modTransition modAnim">
        <pc:chgData name="Kyle Dahlin" userId="14d2fffae17cb061" providerId="LiveId" clId="{D5E0FCAE-9819-4052-9BE8-C77A00B59F6B}" dt="2024-12-27T03:47:38.539" v="1768"/>
        <pc:sldMkLst>
          <pc:docMk/>
          <pc:sldMk cId="1119953417" sldId="649"/>
        </pc:sldMkLst>
        <pc:spChg chg="mod">
          <ac:chgData name="Kyle Dahlin" userId="14d2fffae17cb061" providerId="LiveId" clId="{D5E0FCAE-9819-4052-9BE8-C77A00B59F6B}" dt="2024-12-27T03:46:20.781" v="1760" actId="1582"/>
          <ac:spMkLst>
            <pc:docMk/>
            <pc:sldMk cId="1119953417" sldId="649"/>
            <ac:spMk id="89" creationId="{3D374D37-DEB3-93FD-B785-C526047C70A9}"/>
          </ac:spMkLst>
        </pc:spChg>
      </pc:sldChg>
      <pc:sldChg chg="addSp delSp modSp add mod modTransition modAnim">
        <pc:chgData name="Kyle Dahlin" userId="14d2fffae17cb061" providerId="LiveId" clId="{D5E0FCAE-9819-4052-9BE8-C77A00B59F6B}" dt="2025-01-06T00:50:01.510" v="1911" actId="1076"/>
        <pc:sldMkLst>
          <pc:docMk/>
          <pc:sldMk cId="4129954816" sldId="650"/>
        </pc:sldMkLst>
        <pc:spChg chg="mod">
          <ac:chgData name="Kyle Dahlin" userId="14d2fffae17cb061" providerId="LiveId" clId="{D5E0FCAE-9819-4052-9BE8-C77A00B59F6B}" dt="2025-01-06T00:50:01.510" v="1911" actId="1076"/>
          <ac:spMkLst>
            <pc:docMk/>
            <pc:sldMk cId="4129954816" sldId="650"/>
            <ac:spMk id="92" creationId="{7B281A57-1AE6-2CEC-FCE0-4EA6153B365F}"/>
          </ac:spMkLst>
        </pc:spChg>
        <pc:spChg chg="mod">
          <ac:chgData name="Kyle Dahlin" userId="14d2fffae17cb061" providerId="LiveId" clId="{D5E0FCAE-9819-4052-9BE8-C77A00B59F6B}" dt="2025-01-06T00:50:01.510" v="1911" actId="1076"/>
          <ac:spMkLst>
            <pc:docMk/>
            <pc:sldMk cId="4129954816" sldId="650"/>
            <ac:spMk id="101" creationId="{D4003919-FDBC-8029-4A5F-A8B7AB6B35B5}"/>
          </ac:spMkLst>
        </pc:spChg>
        <pc:spChg chg="mod">
          <ac:chgData name="Kyle Dahlin" userId="14d2fffae17cb061" providerId="LiveId" clId="{D5E0FCAE-9819-4052-9BE8-C77A00B59F6B}" dt="2024-12-27T03:46:51.777" v="1764" actId="1582"/>
          <ac:spMkLst>
            <pc:docMk/>
            <pc:sldMk cId="4129954816" sldId="650"/>
            <ac:spMk id="162" creationId="{D205E054-DEF0-79FC-7B1F-07AE62E9E2AD}"/>
          </ac:spMkLst>
        </pc:spChg>
        <pc:cxnChg chg="mod">
          <ac:chgData name="Kyle Dahlin" userId="14d2fffae17cb061" providerId="LiveId" clId="{D5E0FCAE-9819-4052-9BE8-C77A00B59F6B}" dt="2025-01-06T00:50:01.510" v="1911" actId="1076"/>
          <ac:cxnSpMkLst>
            <pc:docMk/>
            <pc:sldMk cId="4129954816" sldId="650"/>
            <ac:cxnSpMk id="93" creationId="{2846C777-699F-1F8C-61DF-A949744E25B2}"/>
          </ac:cxnSpMkLst>
        </pc:cxnChg>
        <pc:cxnChg chg="mod">
          <ac:chgData name="Kyle Dahlin" userId="14d2fffae17cb061" providerId="LiveId" clId="{D5E0FCAE-9819-4052-9BE8-C77A00B59F6B}" dt="2025-01-06T00:50:01.510" v="1911" actId="1076"/>
          <ac:cxnSpMkLst>
            <pc:docMk/>
            <pc:sldMk cId="4129954816" sldId="650"/>
            <ac:cxnSpMk id="97" creationId="{551026EC-152C-9A03-ACD8-EDA66288DB8B}"/>
          </ac:cxnSpMkLst>
        </pc:cxnChg>
      </pc:sldChg>
      <pc:sldChg chg="addSp delSp modSp add mod modAnim">
        <pc:chgData name="Kyle Dahlin" userId="14d2fffae17cb061" providerId="LiveId" clId="{D5E0FCAE-9819-4052-9BE8-C77A00B59F6B}" dt="2025-01-06T00:50:35.417" v="1916" actId="2085"/>
        <pc:sldMkLst>
          <pc:docMk/>
          <pc:sldMk cId="1215523201" sldId="651"/>
        </pc:sldMkLst>
        <pc:spChg chg="add del mod">
          <ac:chgData name="Kyle Dahlin" userId="14d2fffae17cb061" providerId="LiveId" clId="{D5E0FCAE-9819-4052-9BE8-C77A00B59F6B}" dt="2025-01-06T00:50:35.417" v="1916" actId="2085"/>
          <ac:spMkLst>
            <pc:docMk/>
            <pc:sldMk cId="1215523201" sldId="651"/>
            <ac:spMk id="162" creationId="{0C25FB93-D1EC-D077-E7E4-23681145E533}"/>
          </ac:spMkLst>
        </pc:spChg>
      </pc:sldChg>
      <pc:sldChg chg="addSp delSp modSp add del mod modTransition">
        <pc:chgData name="Kyle Dahlin" userId="14d2fffae17cb061" providerId="LiveId" clId="{D5E0FCAE-9819-4052-9BE8-C77A00B59F6B}" dt="2025-01-06T00:49:50.244" v="1909" actId="47"/>
        <pc:sldMkLst>
          <pc:docMk/>
          <pc:sldMk cId="4130159066" sldId="651"/>
        </pc:sldMkLst>
        <pc:spChg chg="mod">
          <ac:chgData name="Kyle Dahlin" userId="14d2fffae17cb061" providerId="LiveId" clId="{D5E0FCAE-9819-4052-9BE8-C77A00B59F6B}" dt="2025-01-06T00:49:31.860" v="1907" actId="1076"/>
          <ac:spMkLst>
            <pc:docMk/>
            <pc:sldMk cId="4130159066" sldId="651"/>
            <ac:spMk id="92" creationId="{464CBA10-926F-8644-D092-B132B92A89C0}"/>
          </ac:spMkLst>
        </pc:spChg>
        <pc:spChg chg="mod">
          <ac:chgData name="Kyle Dahlin" userId="14d2fffae17cb061" providerId="LiveId" clId="{D5E0FCAE-9819-4052-9BE8-C77A00B59F6B}" dt="2025-01-06T00:49:31.860" v="1907" actId="1076"/>
          <ac:spMkLst>
            <pc:docMk/>
            <pc:sldMk cId="4130159066" sldId="651"/>
            <ac:spMk id="101" creationId="{65DC85B3-031C-F0AA-6D0C-8A329D6EED72}"/>
          </ac:spMkLst>
        </pc:spChg>
        <pc:cxnChg chg="mod">
          <ac:chgData name="Kyle Dahlin" userId="14d2fffae17cb061" providerId="LiveId" clId="{D5E0FCAE-9819-4052-9BE8-C77A00B59F6B}" dt="2025-01-06T00:49:31.860" v="1907" actId="1076"/>
          <ac:cxnSpMkLst>
            <pc:docMk/>
            <pc:sldMk cId="4130159066" sldId="651"/>
            <ac:cxnSpMk id="93" creationId="{C8C1E241-B927-564C-BDC6-8A75A184D3AB}"/>
          </ac:cxnSpMkLst>
        </pc:cxnChg>
        <pc:cxnChg chg="mod">
          <ac:chgData name="Kyle Dahlin" userId="14d2fffae17cb061" providerId="LiveId" clId="{D5E0FCAE-9819-4052-9BE8-C77A00B59F6B}" dt="2025-01-06T00:49:31.860" v="1907" actId="1076"/>
          <ac:cxnSpMkLst>
            <pc:docMk/>
            <pc:sldMk cId="4130159066" sldId="651"/>
            <ac:cxnSpMk id="97" creationId="{0B192FA0-2DE4-827F-ADB3-6275D699085A}"/>
          </ac:cxnSpMkLst>
        </pc:cxnChg>
      </pc:sldChg>
      <pc:sldChg chg="addSp modSp new mod ord modAnim">
        <pc:chgData name="Kyle Dahlin" userId="14d2fffae17cb061" providerId="LiveId" clId="{D5E0FCAE-9819-4052-9BE8-C77A00B59F6B}" dt="2025-01-06T01:30:57.227" v="2364" actId="20577"/>
        <pc:sldMkLst>
          <pc:docMk/>
          <pc:sldMk cId="320538578" sldId="652"/>
        </pc:sldMkLst>
        <pc:spChg chg="add mod">
          <ac:chgData name="Kyle Dahlin" userId="14d2fffae17cb061" providerId="LiveId" clId="{D5E0FCAE-9819-4052-9BE8-C77A00B59F6B}" dt="2025-01-06T00:57:37.156" v="2120" actId="1035"/>
          <ac:spMkLst>
            <pc:docMk/>
            <pc:sldMk cId="320538578" sldId="652"/>
            <ac:spMk id="4" creationId="{0BAE6A0D-2264-592C-BDCB-7D2392AB98E7}"/>
          </ac:spMkLst>
        </pc:spChg>
        <pc:spChg chg="add mod">
          <ac:chgData name="Kyle Dahlin" userId="14d2fffae17cb061" providerId="LiveId" clId="{D5E0FCAE-9819-4052-9BE8-C77A00B59F6B}" dt="2025-01-06T01:00:16.179" v="2149" actId="1036"/>
          <ac:spMkLst>
            <pc:docMk/>
            <pc:sldMk cId="320538578" sldId="652"/>
            <ac:spMk id="5" creationId="{5567090C-677E-6567-A2C6-05E02DE81344}"/>
          </ac:spMkLst>
        </pc:spChg>
        <pc:spChg chg="add mod">
          <ac:chgData name="Kyle Dahlin" userId="14d2fffae17cb061" providerId="LiveId" clId="{D5E0FCAE-9819-4052-9BE8-C77A00B59F6B}" dt="2025-01-06T01:30:57.227" v="2364" actId="20577"/>
          <ac:spMkLst>
            <pc:docMk/>
            <pc:sldMk cId="320538578" sldId="652"/>
            <ac:spMk id="6" creationId="{C97805CD-095F-FB5E-B452-FDE49B5F4C07}"/>
          </ac:spMkLst>
        </pc:spChg>
        <pc:picChg chg="add mod">
          <ac:chgData name="Kyle Dahlin" userId="14d2fffae17cb061" providerId="LiveId" clId="{D5E0FCAE-9819-4052-9BE8-C77A00B59F6B}" dt="2025-01-06T00:56:02.320" v="2050" actId="14826"/>
          <ac:picMkLst>
            <pc:docMk/>
            <pc:sldMk cId="320538578" sldId="652"/>
            <ac:picMk id="3" creationId="{E6B5CA47-9F46-D121-B06F-6EE61FA27FB0}"/>
          </ac:picMkLst>
        </pc:picChg>
      </pc:sldChg>
      <pc:sldChg chg="add del">
        <pc:chgData name="Kyle Dahlin" userId="14d2fffae17cb061" providerId="LiveId" clId="{D5E0FCAE-9819-4052-9BE8-C77A00B59F6B}" dt="2025-01-06T00:49:51.793" v="1910" actId="47"/>
        <pc:sldMkLst>
          <pc:docMk/>
          <pc:sldMk cId="2280839151" sldId="652"/>
        </pc:sldMkLst>
      </pc:sldChg>
      <pc:sldChg chg="addSp modSp new mod">
        <pc:chgData name="Kyle Dahlin" userId="14d2fffae17cb061" providerId="LiveId" clId="{D5E0FCAE-9819-4052-9BE8-C77A00B59F6B}" dt="2025-01-06T00:59:43.232" v="2130" actId="14826"/>
        <pc:sldMkLst>
          <pc:docMk/>
          <pc:sldMk cId="363485078" sldId="653"/>
        </pc:sldMkLst>
        <pc:picChg chg="add mod">
          <ac:chgData name="Kyle Dahlin" userId="14d2fffae17cb061" providerId="LiveId" clId="{D5E0FCAE-9819-4052-9BE8-C77A00B59F6B}" dt="2025-01-06T00:59:43.232" v="2130" actId="14826"/>
          <ac:picMkLst>
            <pc:docMk/>
            <pc:sldMk cId="363485078" sldId="653"/>
            <ac:picMk id="3" creationId="{3E5F3D95-E69D-1698-7652-6001639701A5}"/>
          </ac:picMkLst>
        </pc:picChg>
      </pc:sldChg>
      <pc:sldChg chg="addSp modSp add del">
        <pc:chgData name="Kyle Dahlin" userId="14d2fffae17cb061" providerId="LiveId" clId="{D5E0FCAE-9819-4052-9BE8-C77A00B59F6B}" dt="2025-01-06T01:31:32.757" v="2369" actId="2696"/>
        <pc:sldMkLst>
          <pc:docMk/>
          <pc:sldMk cId="349404321" sldId="654"/>
        </pc:sldMkLst>
        <pc:spChg chg="add mod">
          <ac:chgData name="Kyle Dahlin" userId="14d2fffae17cb061" providerId="LiveId" clId="{D5E0FCAE-9819-4052-9BE8-C77A00B59F6B}" dt="2025-01-06T01:31:28.820" v="2368"/>
          <ac:spMkLst>
            <pc:docMk/>
            <pc:sldMk cId="349404321" sldId="654"/>
            <ac:spMk id="2" creationId="{3402D679-5252-4E14-0178-22C72A942EEE}"/>
          </ac:spMkLst>
        </pc:spChg>
      </pc:sldChg>
      <pc:sldChg chg="addSp modSp new mod modShow">
        <pc:chgData name="Kyle Dahlin" userId="14d2fffae17cb061" providerId="LiveId" clId="{D5E0FCAE-9819-4052-9BE8-C77A00B59F6B}" dt="2025-01-06T01:32:37.871" v="2384" actId="729"/>
        <pc:sldMkLst>
          <pc:docMk/>
          <pc:sldMk cId="3610227588" sldId="654"/>
        </pc:sldMkLst>
        <pc:spChg chg="add mod">
          <ac:chgData name="Kyle Dahlin" userId="14d2fffae17cb061" providerId="LiveId" clId="{D5E0FCAE-9819-4052-9BE8-C77A00B59F6B}" dt="2025-01-06T01:32:31.435" v="2383" actId="465"/>
          <ac:spMkLst>
            <pc:docMk/>
            <pc:sldMk cId="3610227588" sldId="654"/>
            <ac:spMk id="3" creationId="{ABF748EE-D7E9-92A6-20A6-819F3B83D6E3}"/>
          </ac:spMkLst>
        </pc:spChg>
        <pc:picChg chg="add mod">
          <ac:chgData name="Kyle Dahlin" userId="14d2fffae17cb061" providerId="LiveId" clId="{D5E0FCAE-9819-4052-9BE8-C77A00B59F6B}" dt="2025-01-06T01:32:19.509" v="2377" actId="29295"/>
          <ac:picMkLst>
            <pc:docMk/>
            <pc:sldMk cId="3610227588" sldId="654"/>
            <ac:picMk id="2" creationId="{BE470709-2AF5-577B-5E83-C16C752EEA66}"/>
          </ac:picMkLst>
        </pc:picChg>
      </pc:sldChg>
      <pc:sldChg chg="addSp delSp modSp add mod ord modShow">
        <pc:chgData name="Kyle Dahlin" userId="14d2fffae17cb061" providerId="LiveId" clId="{D5E0FCAE-9819-4052-9BE8-C77A00B59F6B}" dt="2025-01-07T02:30:06.634" v="3051"/>
        <pc:sldMkLst>
          <pc:docMk/>
          <pc:sldMk cId="3040227200" sldId="655"/>
        </pc:sldMkLst>
        <pc:spChg chg="add mod ord">
          <ac:chgData name="Kyle Dahlin" userId="14d2fffae17cb061" providerId="LiveId" clId="{D5E0FCAE-9819-4052-9BE8-C77A00B59F6B}" dt="2025-01-06T02:11:41.704" v="2789" actId="1035"/>
          <ac:spMkLst>
            <pc:docMk/>
            <pc:sldMk cId="3040227200" sldId="655"/>
            <ac:spMk id="3" creationId="{1DAE30F4-A33B-C26C-C28A-279CEEA38A46}"/>
          </ac:spMkLst>
        </pc:spChg>
        <pc:spChg chg="add mod">
          <ac:chgData name="Kyle Dahlin" userId="14d2fffae17cb061" providerId="LiveId" clId="{D5E0FCAE-9819-4052-9BE8-C77A00B59F6B}" dt="2025-01-06T02:11:18.329" v="2759"/>
          <ac:spMkLst>
            <pc:docMk/>
            <pc:sldMk cId="3040227200" sldId="655"/>
            <ac:spMk id="8" creationId="{1653D5DC-565F-63E6-B9D5-4A9801821C9F}"/>
          </ac:spMkLst>
        </pc:spChg>
        <pc:spChg chg="add mod">
          <ac:chgData name="Kyle Dahlin" userId="14d2fffae17cb061" providerId="LiveId" clId="{D5E0FCAE-9819-4052-9BE8-C77A00B59F6B}" dt="2025-01-06T02:11:29.834" v="2784" actId="1037"/>
          <ac:spMkLst>
            <pc:docMk/>
            <pc:sldMk cId="3040227200" sldId="655"/>
            <ac:spMk id="12" creationId="{47E49040-8BAD-C322-42BD-8B7A3D485CC1}"/>
          </ac:spMkLst>
        </pc:spChg>
        <pc:spChg chg="add mod">
          <ac:chgData name="Kyle Dahlin" userId="14d2fffae17cb061" providerId="LiveId" clId="{D5E0FCAE-9819-4052-9BE8-C77A00B59F6B}" dt="2025-01-06T02:12:09.097" v="2824" actId="1035"/>
          <ac:spMkLst>
            <pc:docMk/>
            <pc:sldMk cId="3040227200" sldId="655"/>
            <ac:spMk id="14" creationId="{40EC4B38-DD08-968B-91D5-0E1E2AF7B507}"/>
          </ac:spMkLst>
        </pc:spChg>
        <pc:spChg chg="mod ord">
          <ac:chgData name="Kyle Dahlin" userId="14d2fffae17cb061" providerId="LiveId" clId="{D5E0FCAE-9819-4052-9BE8-C77A00B59F6B}" dt="2025-01-06T02:12:13.633" v="2825" actId="166"/>
          <ac:spMkLst>
            <pc:docMk/>
            <pc:sldMk cId="3040227200" sldId="655"/>
            <ac:spMk id="20" creationId="{74D67EB0-D21D-E365-2184-3B151B7585EB}"/>
          </ac:spMkLst>
        </pc:spChg>
        <pc:cxnChg chg="add del mod">
          <ac:chgData name="Kyle Dahlin" userId="14d2fffae17cb061" providerId="LiveId" clId="{D5E0FCAE-9819-4052-9BE8-C77A00B59F6B}" dt="2025-01-07T02:30:06.359" v="3050" actId="478"/>
          <ac:cxnSpMkLst>
            <pc:docMk/>
            <pc:sldMk cId="3040227200" sldId="655"/>
            <ac:cxnSpMk id="15" creationId="{03044961-09CD-FE92-D978-5D9AEA0D851C}"/>
          </ac:cxnSpMkLst>
        </pc:cxnChg>
        <pc:cxnChg chg="add del mod">
          <ac:chgData name="Kyle Dahlin" userId="14d2fffae17cb061" providerId="LiveId" clId="{D5E0FCAE-9819-4052-9BE8-C77A00B59F6B}" dt="2025-01-07T02:29:57.395" v="3048" actId="478"/>
          <ac:cxnSpMkLst>
            <pc:docMk/>
            <pc:sldMk cId="3040227200" sldId="655"/>
            <ac:cxnSpMk id="16" creationId="{91627D5A-8E40-97FD-3F4C-357BFBA9EA5F}"/>
          </ac:cxnSpMkLst>
        </pc:cxnChg>
        <pc:cxnChg chg="mod">
          <ac:chgData name="Kyle Dahlin" userId="14d2fffae17cb061" providerId="LiveId" clId="{D5E0FCAE-9819-4052-9BE8-C77A00B59F6B}" dt="2025-01-06T02:11:20.964" v="2761" actId="1076"/>
          <ac:cxnSpMkLst>
            <pc:docMk/>
            <pc:sldMk cId="3040227200" sldId="655"/>
            <ac:cxnSpMk id="22" creationId="{D59117F7-7EF2-CC4B-7DC8-099FC7E93AB3}"/>
          </ac:cxnSpMkLst>
        </pc:cxnChg>
        <pc:cxnChg chg="add mod">
          <ac:chgData name="Kyle Dahlin" userId="14d2fffae17cb061" providerId="LiveId" clId="{D5E0FCAE-9819-4052-9BE8-C77A00B59F6B}" dt="2025-01-07T02:30:06.634" v="3051"/>
          <ac:cxnSpMkLst>
            <pc:docMk/>
            <pc:sldMk cId="3040227200" sldId="655"/>
            <ac:cxnSpMk id="29" creationId="{3A2C5E7E-F300-9670-5E88-32C7590C328E}"/>
          </ac:cxnSpMkLst>
        </pc:cxnChg>
        <pc:cxnChg chg="del mod">
          <ac:chgData name="Kyle Dahlin" userId="14d2fffae17cb061" providerId="LiveId" clId="{D5E0FCAE-9819-4052-9BE8-C77A00B59F6B}" dt="2025-01-07T02:29:59.719" v="3049" actId="478"/>
          <ac:cxnSpMkLst>
            <pc:docMk/>
            <pc:sldMk cId="3040227200" sldId="655"/>
            <ac:cxnSpMk id="38" creationId="{5E68DEFA-2291-BF03-855E-10065C64C025}"/>
          </ac:cxnSpMkLst>
        </pc:cxnChg>
        <pc:cxnChg chg="mod">
          <ac:chgData name="Kyle Dahlin" userId="14d2fffae17cb061" providerId="LiveId" clId="{D5E0FCAE-9819-4052-9BE8-C77A00B59F6B}" dt="2025-01-06T02:11:20.964" v="2761" actId="1076"/>
          <ac:cxnSpMkLst>
            <pc:docMk/>
            <pc:sldMk cId="3040227200" sldId="655"/>
            <ac:cxnSpMk id="53" creationId="{C571E919-8F12-9850-A7C1-CD70F181D0A6}"/>
          </ac:cxnSpMkLst>
        </pc:cxnChg>
        <pc:cxnChg chg="mod">
          <ac:chgData name="Kyle Dahlin" userId="14d2fffae17cb061" providerId="LiveId" clId="{D5E0FCAE-9819-4052-9BE8-C77A00B59F6B}" dt="2025-01-06T02:11:55.547" v="2791" actId="14100"/>
          <ac:cxnSpMkLst>
            <pc:docMk/>
            <pc:sldMk cId="3040227200" sldId="655"/>
            <ac:cxnSpMk id="90" creationId="{0299684B-DF0A-4EF9-0BB1-512B5698EFD1}"/>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5DCDD2-7020-4BBA-8577-14BB15F94035}" type="datetimeFigureOut">
              <a:rPr lang="en-US" smtClean="0"/>
              <a:t>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115B3-A908-4DD1-B9FB-D7CDD037DBA1}" type="slidenum">
              <a:rPr lang="en-US" smtClean="0"/>
              <a:t>‹#›</a:t>
            </a:fld>
            <a:endParaRPr lang="en-US"/>
          </a:p>
        </p:txBody>
      </p:sp>
    </p:spTree>
    <p:extLst>
      <p:ext uri="{BB962C8B-B14F-4D97-AF65-F5344CB8AC3E}">
        <p14:creationId xmlns:p14="http://schemas.microsoft.com/office/powerpoint/2010/main" val="57339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2000" dirty="0"/>
              <a:t>&gt; 200 million cases of </a:t>
            </a:r>
            <a:r>
              <a:rPr lang="en-US" sz="2000" b="1" dirty="0"/>
              <a:t>malaria</a:t>
            </a:r>
            <a:r>
              <a:rPr lang="en-US" sz="2000" dirty="0"/>
              <a:t> and</a:t>
            </a:r>
            <a:br>
              <a:rPr lang="en-US" sz="2000" dirty="0"/>
            </a:br>
            <a:r>
              <a:rPr lang="en-US" sz="2000" dirty="0"/>
              <a:t>up to 400 million cases of </a:t>
            </a:r>
            <a:r>
              <a:rPr lang="en-US" sz="2000" b="1" dirty="0"/>
              <a:t>dengue</a:t>
            </a:r>
          </a:p>
          <a:p>
            <a:pPr>
              <a:buFont typeface="Wingdings" panose="05000000000000000000" pitchFamily="2" charset="2"/>
              <a:buChar char="§"/>
            </a:pPr>
            <a:endParaRPr lang="en-US" sz="1200" dirty="0"/>
          </a:p>
          <a:p>
            <a:pPr>
              <a:buFont typeface="Wingdings" panose="05000000000000000000" pitchFamily="2" charset="2"/>
              <a:buChar char="§"/>
            </a:pPr>
            <a:r>
              <a:rPr lang="en-US" sz="2000" dirty="0"/>
              <a:t>&gt;25% recent emerging infectious disease outbreaks due to MBDs </a:t>
            </a:r>
            <a:br>
              <a:rPr lang="en-US" sz="2000" dirty="0"/>
            </a:br>
            <a:r>
              <a:rPr lang="en-US" sz="1200" dirty="0"/>
              <a:t>(Jones 2008, Gould 2017)</a:t>
            </a:r>
            <a:endParaRPr lang="en-US" sz="1100" dirty="0"/>
          </a:p>
          <a:p>
            <a:pPr>
              <a:buFont typeface="Wingdings" panose="05000000000000000000" pitchFamily="2" charset="2"/>
              <a:buChar char="§"/>
            </a:pPr>
            <a:endParaRPr lang="en-US" sz="1400" dirty="0"/>
          </a:p>
          <a:p>
            <a:pPr>
              <a:buFont typeface="Wingdings" panose="05000000000000000000" pitchFamily="2" charset="2"/>
              <a:buChar char="§"/>
            </a:pPr>
            <a:r>
              <a:rPr lang="en-US" sz="2000" b="1" dirty="0"/>
              <a:t>Malaria </a:t>
            </a:r>
            <a:r>
              <a:rPr lang="en-US" sz="2000" dirty="0"/>
              <a:t>has seen a recent uptick in some regions </a:t>
            </a:r>
            <a:r>
              <a:rPr lang="en-US" sz="1200" dirty="0"/>
              <a:t>(World Malaria Report 2021)</a:t>
            </a:r>
          </a:p>
          <a:p>
            <a:pPr marL="494100" indent="-457200">
              <a:buFont typeface="Wingdings" panose="05000000000000000000" pitchFamily="2" charset="2"/>
              <a:buChar char="§"/>
            </a:pPr>
            <a:endParaRPr lang="en-US" sz="1400" dirty="0"/>
          </a:p>
          <a:p>
            <a:pPr>
              <a:buFont typeface="Wingdings" panose="05000000000000000000" pitchFamily="2" charset="2"/>
              <a:buChar char="§"/>
            </a:pPr>
            <a:r>
              <a:rPr lang="en-US" sz="2000" dirty="0"/>
              <a:t>Predicting MBD outbreaks is complex, needing to account for:</a:t>
            </a:r>
          </a:p>
          <a:p>
            <a:pPr lvl="1">
              <a:buFont typeface="Wingdings" panose="05000000000000000000" pitchFamily="2" charset="2"/>
              <a:buChar char="§"/>
            </a:pPr>
            <a:r>
              <a:rPr lang="en-US" sz="1800" dirty="0"/>
              <a:t>ecology of multiple hosts, </a:t>
            </a:r>
          </a:p>
          <a:p>
            <a:pPr lvl="1">
              <a:buFont typeface="Wingdings" panose="05000000000000000000" pitchFamily="2" charset="2"/>
              <a:buChar char="§"/>
            </a:pPr>
            <a:r>
              <a:rPr lang="en-US" sz="1800" dirty="0"/>
              <a:t>life history of the insect vectors, and</a:t>
            </a:r>
          </a:p>
          <a:p>
            <a:pPr lvl="1">
              <a:buFont typeface="Wingdings" panose="05000000000000000000" pitchFamily="2" charset="2"/>
              <a:buChar char="§"/>
            </a:pPr>
            <a:r>
              <a:rPr lang="en-US" sz="1800" dirty="0"/>
              <a:t>the traits of the pathogens themselves</a:t>
            </a:r>
          </a:p>
          <a:p>
            <a:pPr lvl="1">
              <a:buFont typeface="Wingdings" panose="05000000000000000000" pitchFamily="2" charset="2"/>
              <a:buChar char="§"/>
            </a:pPr>
            <a:r>
              <a:rPr lang="en-US" sz="1800" i="1" dirty="0"/>
              <a:t>environmental variables</a:t>
            </a:r>
          </a:p>
          <a:p>
            <a:pPr lvl="1">
              <a:buFont typeface="Wingdings" panose="05000000000000000000" pitchFamily="2" charset="2"/>
              <a:buChar char="§"/>
            </a:pPr>
            <a:r>
              <a:rPr lang="en-US" sz="1800" i="1" dirty="0"/>
              <a:t>coinfection </a:t>
            </a:r>
          </a:p>
          <a:p>
            <a:pPr lvl="1">
              <a:buFont typeface="Wingdings" panose="05000000000000000000" pitchFamily="2" charset="2"/>
              <a:buChar char="§"/>
            </a:pPr>
            <a:r>
              <a:rPr lang="en-US" sz="1800" i="1" dirty="0"/>
              <a:t>movement</a:t>
            </a:r>
          </a:p>
          <a:p>
            <a:pPr lvl="1">
              <a:buFont typeface="Wingdings" panose="05000000000000000000" pitchFamily="2" charset="2"/>
              <a:buChar char="§"/>
            </a:pPr>
            <a:r>
              <a:rPr lang="en-US" sz="1800" i="1" dirty="0"/>
              <a:t>immunology</a:t>
            </a:r>
          </a:p>
          <a:p>
            <a:endParaRPr lang="en-US" dirty="0"/>
          </a:p>
        </p:txBody>
      </p:sp>
      <p:sp>
        <p:nvSpPr>
          <p:cNvPr id="4" name="Slide Number Placeholder 3"/>
          <p:cNvSpPr>
            <a:spLocks noGrp="1"/>
          </p:cNvSpPr>
          <p:nvPr>
            <p:ph type="sldNum" sz="quarter" idx="5"/>
          </p:nvPr>
        </p:nvSpPr>
        <p:spPr/>
        <p:txBody>
          <a:bodyPr/>
          <a:lstStyle/>
          <a:p>
            <a:fld id="{EF1C549B-E2F9-415A-A762-2A00E221FAA8}" type="slidenum">
              <a:rPr lang="en-US" smtClean="0"/>
              <a:t>3</a:t>
            </a:fld>
            <a:endParaRPr lang="en-US"/>
          </a:p>
        </p:txBody>
      </p:sp>
    </p:spTree>
    <p:extLst>
      <p:ext uri="{BB962C8B-B14F-4D97-AF65-F5344CB8AC3E}">
        <p14:creationId xmlns:p14="http://schemas.microsoft.com/office/powerpoint/2010/main" val="386207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p:cNvSpPr>
            <a:spLocks noGrp="1"/>
          </p:cNvSpPr>
          <p:nvPr>
            <p:ph type="sldNum" sz="quarter" idx="5"/>
          </p:nvPr>
        </p:nvSpPr>
        <p:spPr/>
        <p:txBody>
          <a:bodyPr/>
          <a:lstStyle/>
          <a:p>
            <a:fld id="{27C01925-430B-46EA-AA64-18D6AEE2C748}" type="slidenum">
              <a:rPr lang="en-US" smtClean="0"/>
              <a:t>32</a:t>
            </a:fld>
            <a:endParaRPr lang="en-US"/>
          </a:p>
        </p:txBody>
      </p:sp>
    </p:spTree>
    <p:extLst>
      <p:ext uri="{BB962C8B-B14F-4D97-AF65-F5344CB8AC3E}">
        <p14:creationId xmlns:p14="http://schemas.microsoft.com/office/powerpoint/2010/main" val="1566846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p:cNvSpPr>
            <a:spLocks noGrp="1"/>
          </p:cNvSpPr>
          <p:nvPr>
            <p:ph type="sldNum" sz="quarter" idx="5"/>
          </p:nvPr>
        </p:nvSpPr>
        <p:spPr/>
        <p:txBody>
          <a:bodyPr/>
          <a:lstStyle/>
          <a:p>
            <a:fld id="{27C01925-430B-46EA-AA64-18D6AEE2C748}" type="slidenum">
              <a:rPr lang="en-US" smtClean="0"/>
              <a:t>33</a:t>
            </a:fld>
            <a:endParaRPr lang="en-US"/>
          </a:p>
        </p:txBody>
      </p:sp>
    </p:spTree>
    <p:extLst>
      <p:ext uri="{BB962C8B-B14F-4D97-AF65-F5344CB8AC3E}">
        <p14:creationId xmlns:p14="http://schemas.microsoft.com/office/powerpoint/2010/main" val="4133827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B115B3-A908-4DD1-B9FB-D7CDD037DBA1}" type="slidenum">
              <a:rPr lang="en-US" smtClean="0"/>
              <a:t>38</a:t>
            </a:fld>
            <a:endParaRPr lang="en-US"/>
          </a:p>
        </p:txBody>
      </p:sp>
    </p:spTree>
    <p:extLst>
      <p:ext uri="{BB962C8B-B14F-4D97-AF65-F5344CB8AC3E}">
        <p14:creationId xmlns:p14="http://schemas.microsoft.com/office/powerpoint/2010/main" val="4241822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42</a:t>
            </a:fld>
            <a:endParaRPr lang="en-US"/>
          </a:p>
        </p:txBody>
      </p:sp>
    </p:spTree>
    <p:extLst>
      <p:ext uri="{BB962C8B-B14F-4D97-AF65-F5344CB8AC3E}">
        <p14:creationId xmlns:p14="http://schemas.microsoft.com/office/powerpoint/2010/main" val="1322702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43</a:t>
            </a:fld>
            <a:endParaRPr lang="en-US"/>
          </a:p>
        </p:txBody>
      </p:sp>
    </p:spTree>
    <p:extLst>
      <p:ext uri="{BB962C8B-B14F-4D97-AF65-F5344CB8AC3E}">
        <p14:creationId xmlns:p14="http://schemas.microsoft.com/office/powerpoint/2010/main" val="56272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44</a:t>
            </a:fld>
            <a:endParaRPr lang="en-US"/>
          </a:p>
        </p:txBody>
      </p:sp>
    </p:spTree>
    <p:extLst>
      <p:ext uri="{BB962C8B-B14F-4D97-AF65-F5344CB8AC3E}">
        <p14:creationId xmlns:p14="http://schemas.microsoft.com/office/powerpoint/2010/main" val="2766984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dirty="0"/>
              </a:p>
              <a:p>
                <a:r>
                  <a:rPr lang="en-US" dirty="0"/>
                  <a:t>Fixing </a:t>
                </a:r>
                <a14:m>
                  <m:oMath xmlns:m="http://schemas.openxmlformats.org/officeDocument/2006/math">
                    <m:r>
                      <a:rPr lang="en-US" b="0" i="1" smtClean="0">
                        <a:latin typeface="Cambria Math" panose="02040503050406030204" pitchFamily="18" charset="0"/>
                      </a:rPr>
                      <m:t>𝜃</m:t>
                    </m:r>
                  </m:oMath>
                </a14:m>
                <a:r>
                  <a:rPr lang="en-US" dirty="0"/>
                  <a:t> does not uniquely determine the mechanistic parameters</a:t>
                </a:r>
              </a:p>
              <a:p>
                <a:pPr lvl="1"/>
                <a14:m>
                  <m:oMath xmlns:m="http://schemas.openxmlformats.org/officeDocument/2006/math">
                    <m:r>
                      <a:rPr lang="en-US" b="0" i="1" smtClean="0">
                        <a:latin typeface="Cambria Math" panose="02040503050406030204" pitchFamily="18" charset="0"/>
                      </a:rPr>
                      <m:t>𝜃</m:t>
                    </m:r>
                  </m:oMath>
                </a14:m>
                <a:r>
                  <a:rPr lang="en-US" dirty="0"/>
                  <a:t> is linear in </a:t>
                </a:r>
                <a14:m>
                  <m:oMath xmlns:m="http://schemas.openxmlformats.org/officeDocument/2006/math">
                    <m:r>
                      <a:rPr lang="en-US" i="1">
                        <a:latin typeface="Cambria Math" panose="02040503050406030204" pitchFamily="18" charset="0"/>
                      </a:rPr>
                      <m:t>𝑓</m:t>
                    </m:r>
                  </m:oMath>
                </a14:m>
                <a:r>
                  <a:rPr lang="en-US" dirty="0"/>
                  <a:t> and the inverses of the other parameters</a:t>
                </a:r>
              </a:p>
              <a:p>
                <a:endParaRPr lang="en-US" dirty="0"/>
              </a:p>
            </p:txBody>
          </p:sp>
        </mc:Choice>
        <mc:Fallback xmlns="">
          <p:sp>
            <p:nvSpPr>
              <p:cNvPr id="3" name="Notes Placeholder 2"/>
              <p:cNvSpPr>
                <a:spLocks noGrp="1"/>
              </p:cNvSpPr>
              <p:nvPr>
                <p:ph type="body" idx="1"/>
              </p:nvPr>
            </p:nvSpPr>
            <p:spPr/>
            <p:txBody>
              <a:bodyPr/>
              <a:lstStyle/>
              <a:p>
                <a:pPr lvl="1"/>
                <a:endParaRPr lang="en-US" dirty="0"/>
              </a:p>
              <a:p>
                <a:r>
                  <a:rPr lang="en-US" dirty="0"/>
                  <a:t>Fixing </a:t>
                </a:r>
                <a:r>
                  <a:rPr lang="en-US" b="0" i="0">
                    <a:latin typeface="Cambria Math" panose="02040503050406030204" pitchFamily="18" charset="0"/>
                  </a:rPr>
                  <a:t>𝜃</a:t>
                </a:r>
                <a:r>
                  <a:rPr lang="en-US" dirty="0"/>
                  <a:t> does not uniquely determine the mechanistic parameters</a:t>
                </a:r>
              </a:p>
              <a:p>
                <a:pPr lvl="1"/>
                <a:r>
                  <a:rPr lang="en-US" b="0" i="0">
                    <a:latin typeface="Cambria Math" panose="02040503050406030204" pitchFamily="18" charset="0"/>
                  </a:rPr>
                  <a:t>𝜃</a:t>
                </a:r>
                <a:r>
                  <a:rPr lang="en-US" dirty="0"/>
                  <a:t> is linear in </a:t>
                </a:r>
                <a:r>
                  <a:rPr lang="en-US" i="0">
                    <a:latin typeface="Cambria Math" panose="02040503050406030204" pitchFamily="18" charset="0"/>
                  </a:rPr>
                  <a:t>𝑓</a:t>
                </a:r>
                <a:r>
                  <a:rPr lang="en-US" dirty="0"/>
                  <a:t> and the inverses of the other parameters</a:t>
                </a:r>
              </a:p>
              <a:p>
                <a:endParaRPr lang="en-US" dirty="0"/>
              </a:p>
            </p:txBody>
          </p:sp>
        </mc:Fallback>
      </mc:AlternateContent>
      <p:sp>
        <p:nvSpPr>
          <p:cNvPr id="4" name="Slide Number Placeholder 3"/>
          <p:cNvSpPr>
            <a:spLocks noGrp="1"/>
          </p:cNvSpPr>
          <p:nvPr>
            <p:ph type="sldNum" sz="quarter" idx="5"/>
          </p:nvPr>
        </p:nvSpPr>
        <p:spPr/>
        <p:txBody>
          <a:bodyPr/>
          <a:lstStyle/>
          <a:p>
            <a:fld id="{42B115B3-A908-4DD1-B9FB-D7CDD037DBA1}" type="slidenum">
              <a:rPr lang="en-US" smtClean="0"/>
              <a:t>47</a:t>
            </a:fld>
            <a:endParaRPr lang="en-US"/>
          </a:p>
        </p:txBody>
      </p:sp>
    </p:spTree>
    <p:extLst>
      <p:ext uri="{BB962C8B-B14F-4D97-AF65-F5344CB8AC3E}">
        <p14:creationId xmlns:p14="http://schemas.microsoft.com/office/powerpoint/2010/main" val="3101133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Largely overlap, some difference at very low durations (~10 minutes) where exponential has most density</a:t>
            </a:r>
          </a:p>
        </p:txBody>
      </p:sp>
      <p:sp>
        <p:nvSpPr>
          <p:cNvPr id="4" name="Slide Number Placeholder 3"/>
          <p:cNvSpPr>
            <a:spLocks noGrp="1"/>
          </p:cNvSpPr>
          <p:nvPr>
            <p:ph type="sldNum" sz="quarter" idx="5"/>
          </p:nvPr>
        </p:nvSpPr>
        <p:spPr/>
        <p:txBody>
          <a:bodyPr/>
          <a:lstStyle/>
          <a:p>
            <a:fld id="{42B115B3-A908-4DD1-B9FB-D7CDD037DBA1}" type="slidenum">
              <a:rPr lang="en-US" smtClean="0"/>
              <a:t>48</a:t>
            </a:fld>
            <a:endParaRPr lang="en-US"/>
          </a:p>
        </p:txBody>
      </p:sp>
    </p:spTree>
    <p:extLst>
      <p:ext uri="{BB962C8B-B14F-4D97-AF65-F5344CB8AC3E}">
        <p14:creationId xmlns:p14="http://schemas.microsoft.com/office/powerpoint/2010/main" val="2751480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58</a:t>
            </a:fld>
            <a:endParaRPr lang="en-US"/>
          </a:p>
        </p:txBody>
      </p:sp>
    </p:spTree>
    <p:extLst>
      <p:ext uri="{BB962C8B-B14F-4D97-AF65-F5344CB8AC3E}">
        <p14:creationId xmlns:p14="http://schemas.microsoft.com/office/powerpoint/2010/main" val="2716394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baseline parameter values</a:t>
            </a:r>
          </a:p>
        </p:txBody>
      </p:sp>
      <p:sp>
        <p:nvSpPr>
          <p:cNvPr id="4" name="Slide Number Placeholder 3"/>
          <p:cNvSpPr>
            <a:spLocks noGrp="1"/>
          </p:cNvSpPr>
          <p:nvPr>
            <p:ph type="sldNum" sz="quarter" idx="5"/>
          </p:nvPr>
        </p:nvSpPr>
        <p:spPr/>
        <p:txBody>
          <a:bodyPr/>
          <a:lstStyle/>
          <a:p>
            <a:fld id="{42B115B3-A908-4DD1-B9FB-D7CDD037DBA1}" type="slidenum">
              <a:rPr lang="en-US" smtClean="0"/>
              <a:t>60</a:t>
            </a:fld>
            <a:endParaRPr lang="en-US"/>
          </a:p>
        </p:txBody>
      </p:sp>
    </p:spTree>
    <p:extLst>
      <p:ext uri="{BB962C8B-B14F-4D97-AF65-F5344CB8AC3E}">
        <p14:creationId xmlns:p14="http://schemas.microsoft.com/office/powerpoint/2010/main" val="1987000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Emerging infectious diseases </a:t>
            </a:r>
          </a:p>
        </p:txBody>
      </p:sp>
      <p:sp>
        <p:nvSpPr>
          <p:cNvPr id="4" name="Slide Number Placeholder 3"/>
          <p:cNvSpPr>
            <a:spLocks noGrp="1"/>
          </p:cNvSpPr>
          <p:nvPr>
            <p:ph type="sldNum" sz="quarter" idx="5"/>
          </p:nvPr>
        </p:nvSpPr>
        <p:spPr/>
        <p:txBody>
          <a:bodyPr/>
          <a:lstStyle/>
          <a:p>
            <a:fld id="{42B115B3-A908-4DD1-B9FB-D7CDD037DBA1}" type="slidenum">
              <a:rPr lang="en-US" smtClean="0"/>
              <a:t>4</a:t>
            </a:fld>
            <a:endParaRPr lang="en-US"/>
          </a:p>
        </p:txBody>
      </p:sp>
    </p:spTree>
    <p:extLst>
      <p:ext uri="{BB962C8B-B14F-4D97-AF65-F5344CB8AC3E}">
        <p14:creationId xmlns:p14="http://schemas.microsoft.com/office/powerpoint/2010/main" val="3647837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baseline parameter values</a:t>
            </a:r>
          </a:p>
        </p:txBody>
      </p:sp>
      <p:sp>
        <p:nvSpPr>
          <p:cNvPr id="4" name="Slide Number Placeholder 3"/>
          <p:cNvSpPr>
            <a:spLocks noGrp="1"/>
          </p:cNvSpPr>
          <p:nvPr>
            <p:ph type="sldNum" sz="quarter" idx="5"/>
          </p:nvPr>
        </p:nvSpPr>
        <p:spPr/>
        <p:txBody>
          <a:bodyPr/>
          <a:lstStyle/>
          <a:p>
            <a:fld id="{42B115B3-A908-4DD1-B9FB-D7CDD037DBA1}" type="slidenum">
              <a:rPr lang="en-US" smtClean="0"/>
              <a:t>61</a:t>
            </a:fld>
            <a:endParaRPr lang="en-US"/>
          </a:p>
        </p:txBody>
      </p:sp>
    </p:spTree>
    <p:extLst>
      <p:ext uri="{BB962C8B-B14F-4D97-AF65-F5344CB8AC3E}">
        <p14:creationId xmlns:p14="http://schemas.microsoft.com/office/powerpoint/2010/main" val="1496276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offspring number and basic reproduction number as functions of blood-feeding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66</a:t>
            </a:fld>
            <a:endParaRPr lang="en-US"/>
          </a:p>
        </p:txBody>
      </p:sp>
    </p:spTree>
    <p:extLst>
      <p:ext uri="{BB962C8B-B14F-4D97-AF65-F5344CB8AC3E}">
        <p14:creationId xmlns:p14="http://schemas.microsoft.com/office/powerpoint/2010/main" val="3435245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 in on ingesting probability</a:t>
            </a:r>
          </a:p>
        </p:txBody>
      </p:sp>
      <p:sp>
        <p:nvSpPr>
          <p:cNvPr id="4" name="Slide Number Placeholder 3"/>
          <p:cNvSpPr>
            <a:spLocks noGrp="1"/>
          </p:cNvSpPr>
          <p:nvPr>
            <p:ph type="sldNum" sz="quarter" idx="5"/>
          </p:nvPr>
        </p:nvSpPr>
        <p:spPr/>
        <p:txBody>
          <a:bodyPr/>
          <a:lstStyle/>
          <a:p>
            <a:fld id="{42B115B3-A908-4DD1-B9FB-D7CDD037DBA1}" type="slidenum">
              <a:rPr lang="en-US" smtClean="0"/>
              <a:t>67</a:t>
            </a:fld>
            <a:endParaRPr lang="en-US"/>
          </a:p>
        </p:txBody>
      </p:sp>
    </p:spTree>
    <p:extLst>
      <p:ext uri="{BB962C8B-B14F-4D97-AF65-F5344CB8AC3E}">
        <p14:creationId xmlns:p14="http://schemas.microsoft.com/office/powerpoint/2010/main" val="1440031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traits perhaps are not too important in terms of targeting blood-feeding</a:t>
            </a:r>
          </a:p>
          <a:p>
            <a:endParaRPr lang="en-US" dirty="0"/>
          </a:p>
          <a:p>
            <a:r>
              <a:rPr lang="en-US" dirty="0"/>
              <a:t>Surprising!</a:t>
            </a:r>
          </a:p>
        </p:txBody>
      </p:sp>
      <p:sp>
        <p:nvSpPr>
          <p:cNvPr id="4" name="Slide Number Placeholder 3"/>
          <p:cNvSpPr>
            <a:spLocks noGrp="1"/>
          </p:cNvSpPr>
          <p:nvPr>
            <p:ph type="sldNum" sz="quarter" idx="5"/>
          </p:nvPr>
        </p:nvSpPr>
        <p:spPr/>
        <p:txBody>
          <a:bodyPr/>
          <a:lstStyle/>
          <a:p>
            <a:fld id="{42B115B3-A908-4DD1-B9FB-D7CDD037DBA1}" type="slidenum">
              <a:rPr lang="en-US" smtClean="0"/>
              <a:t>69</a:t>
            </a:fld>
            <a:endParaRPr lang="en-US"/>
          </a:p>
        </p:txBody>
      </p:sp>
    </p:spTree>
    <p:extLst>
      <p:ext uri="{BB962C8B-B14F-4D97-AF65-F5344CB8AC3E}">
        <p14:creationId xmlns:p14="http://schemas.microsoft.com/office/powerpoint/2010/main" val="3119857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70</a:t>
            </a:fld>
            <a:endParaRPr lang="en-US"/>
          </a:p>
        </p:txBody>
      </p:sp>
    </p:spTree>
    <p:extLst>
      <p:ext uri="{BB962C8B-B14F-4D97-AF65-F5344CB8AC3E}">
        <p14:creationId xmlns:p14="http://schemas.microsoft.com/office/powerpoint/2010/main" val="1420200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71</a:t>
            </a:fld>
            <a:endParaRPr lang="en-US"/>
          </a:p>
        </p:txBody>
      </p:sp>
    </p:spTree>
    <p:extLst>
      <p:ext uri="{BB962C8B-B14F-4D97-AF65-F5344CB8AC3E}">
        <p14:creationId xmlns:p14="http://schemas.microsoft.com/office/powerpoint/2010/main" val="3385496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a:t>NB:</a:t>
            </a:r>
            <a:r>
              <a:rPr lang="en-US" sz="1200" dirty="0"/>
              <a:t> We use the term “multiple blood feeding” generically to include both interrupted and mixed blood feeding</a:t>
            </a:r>
          </a:p>
          <a:p>
            <a:pPr marL="0" indent="0">
              <a:buNone/>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Particularly true for </a:t>
            </a:r>
            <a:r>
              <a:rPr lang="en-US" sz="1200" i="1" dirty="0"/>
              <a:t>Anopheles </a:t>
            </a:r>
            <a:r>
              <a:rPr lang="en-US" sz="1200" dirty="0"/>
              <a:t>mosquitoes: the primary culprits in transmission of malaria parasites</a:t>
            </a:r>
          </a:p>
          <a:p>
            <a:pPr marL="0" indent="0">
              <a:buNone/>
            </a:pPr>
            <a:endParaRPr lang="en-US" sz="1200" b="1" dirty="0"/>
          </a:p>
        </p:txBody>
      </p:sp>
      <p:sp>
        <p:nvSpPr>
          <p:cNvPr id="4" name="Slide Number Placeholder 3"/>
          <p:cNvSpPr>
            <a:spLocks noGrp="1"/>
          </p:cNvSpPr>
          <p:nvPr>
            <p:ph type="sldNum" sz="quarter" idx="5"/>
          </p:nvPr>
        </p:nvSpPr>
        <p:spPr/>
        <p:txBody>
          <a:bodyPr/>
          <a:lstStyle/>
          <a:p>
            <a:fld id="{27C01925-430B-46EA-AA64-18D6AEE2C748}" type="slidenum">
              <a:rPr lang="en-US" smtClean="0"/>
              <a:t>5</a:t>
            </a:fld>
            <a:endParaRPr lang="en-US"/>
          </a:p>
        </p:txBody>
      </p:sp>
    </p:spTree>
    <p:extLst>
      <p:ext uri="{BB962C8B-B14F-4D97-AF65-F5344CB8AC3E}">
        <p14:creationId xmlns:p14="http://schemas.microsoft.com/office/powerpoint/2010/main" val="3029983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6</a:t>
            </a:fld>
            <a:endParaRPr lang="en-US"/>
          </a:p>
        </p:txBody>
      </p:sp>
    </p:spTree>
    <p:extLst>
      <p:ext uri="{BB962C8B-B14F-4D97-AF65-F5344CB8AC3E}">
        <p14:creationId xmlns:p14="http://schemas.microsoft.com/office/powerpoint/2010/main" val="1545148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animation. Explain the two processes shown, probing and ingesting, and connect them to transmission </a:t>
            </a:r>
          </a:p>
          <a:p>
            <a:endParaRPr lang="en-US" dirty="0"/>
          </a:p>
          <a:p>
            <a:r>
              <a:rPr lang="en-US" dirty="0"/>
              <a:t>Mention at the end the previous two processes: questing and landing.</a:t>
            </a:r>
          </a:p>
          <a:p>
            <a:endParaRPr lang="en-US" dirty="0"/>
          </a:p>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12</a:t>
            </a:fld>
            <a:endParaRPr lang="en-US"/>
          </a:p>
        </p:txBody>
      </p:sp>
    </p:spTree>
    <p:extLst>
      <p:ext uri="{BB962C8B-B14F-4D97-AF65-F5344CB8AC3E}">
        <p14:creationId xmlns:p14="http://schemas.microsoft.com/office/powerpoint/2010/main" val="1143225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p:cNvSpPr>
            <a:spLocks noGrp="1"/>
          </p:cNvSpPr>
          <p:nvPr>
            <p:ph type="sldNum" sz="quarter" idx="5"/>
          </p:nvPr>
        </p:nvSpPr>
        <p:spPr/>
        <p:txBody>
          <a:bodyPr/>
          <a:lstStyle/>
          <a:p>
            <a:fld id="{27C01925-430B-46EA-AA64-18D6AEE2C748}" type="slidenum">
              <a:rPr lang="en-US" smtClean="0"/>
              <a:t>16</a:t>
            </a:fld>
            <a:endParaRPr lang="en-US"/>
          </a:p>
        </p:txBody>
      </p:sp>
    </p:spTree>
    <p:extLst>
      <p:ext uri="{BB962C8B-B14F-4D97-AF65-F5344CB8AC3E}">
        <p14:creationId xmlns:p14="http://schemas.microsoft.com/office/powerpoint/2010/main" val="2679270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6718F-4A8B-DBDA-C427-F033993C6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6276F7-EA17-90C3-6046-B9910794AF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BAB6CD-8A43-AA9A-8B20-954E5594F004}"/>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1219BA58-4705-A6D3-346E-C12984ED18E1}"/>
              </a:ext>
            </a:extLst>
          </p:cNvPr>
          <p:cNvSpPr>
            <a:spLocks noGrp="1"/>
          </p:cNvSpPr>
          <p:nvPr>
            <p:ph type="sldNum" sz="quarter" idx="5"/>
          </p:nvPr>
        </p:nvSpPr>
        <p:spPr/>
        <p:txBody>
          <a:bodyPr/>
          <a:lstStyle/>
          <a:p>
            <a:fld id="{27C01925-430B-46EA-AA64-18D6AEE2C748}" type="slidenum">
              <a:rPr lang="en-US" smtClean="0"/>
              <a:t>19</a:t>
            </a:fld>
            <a:endParaRPr lang="en-US"/>
          </a:p>
        </p:txBody>
      </p:sp>
    </p:spTree>
    <p:extLst>
      <p:ext uri="{BB962C8B-B14F-4D97-AF65-F5344CB8AC3E}">
        <p14:creationId xmlns:p14="http://schemas.microsoft.com/office/powerpoint/2010/main" val="339409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19D61-9C74-13D6-59FA-AA8B1A5CE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EA92-5F27-CCF0-90E0-CF413CE53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17BC0-85A8-A513-B21F-35F8E1323A16}"/>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A69D4964-1E62-CB7F-08E0-99A5D006D0E3}"/>
              </a:ext>
            </a:extLst>
          </p:cNvPr>
          <p:cNvSpPr>
            <a:spLocks noGrp="1"/>
          </p:cNvSpPr>
          <p:nvPr>
            <p:ph type="sldNum" sz="quarter" idx="5"/>
          </p:nvPr>
        </p:nvSpPr>
        <p:spPr/>
        <p:txBody>
          <a:bodyPr/>
          <a:lstStyle/>
          <a:p>
            <a:fld id="{27C01925-430B-46EA-AA64-18D6AEE2C748}" type="slidenum">
              <a:rPr lang="en-US" smtClean="0"/>
              <a:t>21</a:t>
            </a:fld>
            <a:endParaRPr lang="en-US"/>
          </a:p>
        </p:txBody>
      </p:sp>
    </p:spTree>
    <p:extLst>
      <p:ext uri="{BB962C8B-B14F-4D97-AF65-F5344CB8AC3E}">
        <p14:creationId xmlns:p14="http://schemas.microsoft.com/office/powerpoint/2010/main" val="4134585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19D61-9C74-13D6-59FA-AA8B1A5CE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EA92-5F27-CCF0-90E0-CF413CE53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17BC0-85A8-A513-B21F-35F8E1323A16}"/>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A69D4964-1E62-CB7F-08E0-99A5D006D0E3}"/>
              </a:ext>
            </a:extLst>
          </p:cNvPr>
          <p:cNvSpPr>
            <a:spLocks noGrp="1"/>
          </p:cNvSpPr>
          <p:nvPr>
            <p:ph type="sldNum" sz="quarter" idx="5"/>
          </p:nvPr>
        </p:nvSpPr>
        <p:spPr/>
        <p:txBody>
          <a:bodyPr/>
          <a:lstStyle/>
          <a:p>
            <a:fld id="{27C01925-430B-46EA-AA64-18D6AEE2C748}" type="slidenum">
              <a:rPr lang="en-US" smtClean="0"/>
              <a:t>22</a:t>
            </a:fld>
            <a:endParaRPr lang="en-US"/>
          </a:p>
        </p:txBody>
      </p:sp>
    </p:spTree>
    <p:extLst>
      <p:ext uri="{BB962C8B-B14F-4D97-AF65-F5344CB8AC3E}">
        <p14:creationId xmlns:p14="http://schemas.microsoft.com/office/powerpoint/2010/main" val="1986356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9C456-78E6-C3CE-D124-EBCB094CA5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8070FB-2095-650D-F2E5-B2CEF3A99F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48842D-4A07-20B4-C7CC-43736FFB78E7}"/>
              </a:ext>
            </a:extLst>
          </p:cNvPr>
          <p:cNvSpPr>
            <a:spLocks noGrp="1"/>
          </p:cNvSpPr>
          <p:nvPr>
            <p:ph type="dt" sz="half" idx="10"/>
          </p:nvPr>
        </p:nvSpPr>
        <p:spPr/>
        <p:txBody>
          <a:bodyPr/>
          <a:lstStyle/>
          <a:p>
            <a:fld id="{5DA5D6FF-5D94-4032-AE04-7C090F18112B}" type="datetimeFigureOut">
              <a:rPr lang="en-US" smtClean="0"/>
              <a:t>1/5/2025</a:t>
            </a:fld>
            <a:endParaRPr lang="en-US"/>
          </a:p>
        </p:txBody>
      </p:sp>
      <p:sp>
        <p:nvSpPr>
          <p:cNvPr id="5" name="Footer Placeholder 4">
            <a:extLst>
              <a:ext uri="{FF2B5EF4-FFF2-40B4-BE49-F238E27FC236}">
                <a16:creationId xmlns:a16="http://schemas.microsoft.com/office/drawing/2014/main" id="{45831099-8F51-27C8-4421-2EA2B41BF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4AE5E0-E057-0D99-6CC6-B881329FD71F}"/>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924989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4A8E-DAEF-547C-762C-D3DAF6857E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1176EB-6986-E480-F70F-26F629E95F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0098E-2F6E-2678-8C43-73023CBFD4DF}"/>
              </a:ext>
            </a:extLst>
          </p:cNvPr>
          <p:cNvSpPr>
            <a:spLocks noGrp="1"/>
          </p:cNvSpPr>
          <p:nvPr>
            <p:ph type="dt" sz="half" idx="10"/>
          </p:nvPr>
        </p:nvSpPr>
        <p:spPr/>
        <p:txBody>
          <a:bodyPr/>
          <a:lstStyle/>
          <a:p>
            <a:fld id="{5DA5D6FF-5D94-4032-AE04-7C090F18112B}" type="datetimeFigureOut">
              <a:rPr lang="en-US" smtClean="0"/>
              <a:t>1/5/2025</a:t>
            </a:fld>
            <a:endParaRPr lang="en-US"/>
          </a:p>
        </p:txBody>
      </p:sp>
      <p:sp>
        <p:nvSpPr>
          <p:cNvPr id="5" name="Footer Placeholder 4">
            <a:extLst>
              <a:ext uri="{FF2B5EF4-FFF2-40B4-BE49-F238E27FC236}">
                <a16:creationId xmlns:a16="http://schemas.microsoft.com/office/drawing/2014/main" id="{04BCE124-409F-1FB2-6BAD-5838EA906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6B379-35CD-0847-D5EB-9572F1C9B707}"/>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039401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6F750F-5E79-C743-B6D6-6B1E7C6B3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9FE646-F0D2-7E16-85C4-86575DFE76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0B68E-69D4-D7A4-69C0-945A78E000B3}"/>
              </a:ext>
            </a:extLst>
          </p:cNvPr>
          <p:cNvSpPr>
            <a:spLocks noGrp="1"/>
          </p:cNvSpPr>
          <p:nvPr>
            <p:ph type="dt" sz="half" idx="10"/>
          </p:nvPr>
        </p:nvSpPr>
        <p:spPr/>
        <p:txBody>
          <a:bodyPr/>
          <a:lstStyle/>
          <a:p>
            <a:fld id="{5DA5D6FF-5D94-4032-AE04-7C090F18112B}" type="datetimeFigureOut">
              <a:rPr lang="en-US" smtClean="0"/>
              <a:t>1/5/2025</a:t>
            </a:fld>
            <a:endParaRPr lang="en-US"/>
          </a:p>
        </p:txBody>
      </p:sp>
      <p:sp>
        <p:nvSpPr>
          <p:cNvPr id="5" name="Footer Placeholder 4">
            <a:extLst>
              <a:ext uri="{FF2B5EF4-FFF2-40B4-BE49-F238E27FC236}">
                <a16:creationId xmlns:a16="http://schemas.microsoft.com/office/drawing/2014/main" id="{F92DFD64-A363-3B62-AD92-0CA430060B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4C352B-1FE6-8949-4175-D7F87ABE9F19}"/>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55221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D420-771E-3425-210B-C10A067827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231B87-DA53-5DAA-1E42-E09C396ABF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D71486-19AA-87EC-29D3-4C86C04ECD57}"/>
              </a:ext>
            </a:extLst>
          </p:cNvPr>
          <p:cNvSpPr>
            <a:spLocks noGrp="1"/>
          </p:cNvSpPr>
          <p:nvPr>
            <p:ph type="dt" sz="half" idx="10"/>
          </p:nvPr>
        </p:nvSpPr>
        <p:spPr/>
        <p:txBody>
          <a:bodyPr/>
          <a:lstStyle/>
          <a:p>
            <a:fld id="{5DA5D6FF-5D94-4032-AE04-7C090F18112B}" type="datetimeFigureOut">
              <a:rPr lang="en-US" smtClean="0"/>
              <a:t>1/5/2025</a:t>
            </a:fld>
            <a:endParaRPr lang="en-US"/>
          </a:p>
        </p:txBody>
      </p:sp>
      <p:sp>
        <p:nvSpPr>
          <p:cNvPr id="5" name="Footer Placeholder 4">
            <a:extLst>
              <a:ext uri="{FF2B5EF4-FFF2-40B4-BE49-F238E27FC236}">
                <a16:creationId xmlns:a16="http://schemas.microsoft.com/office/drawing/2014/main" id="{9440553D-00A7-86BA-4D8B-9E2C570A9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582F00-36E8-48D3-A084-24A27F979128}"/>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68776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64E3-6F4C-3CBA-DFCB-D655E61910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C31A2D-100A-5143-D590-2C387AD8915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D09FBF-6881-4FE1-951C-41172BC39752}"/>
              </a:ext>
            </a:extLst>
          </p:cNvPr>
          <p:cNvSpPr>
            <a:spLocks noGrp="1"/>
          </p:cNvSpPr>
          <p:nvPr>
            <p:ph type="dt" sz="half" idx="10"/>
          </p:nvPr>
        </p:nvSpPr>
        <p:spPr/>
        <p:txBody>
          <a:bodyPr/>
          <a:lstStyle/>
          <a:p>
            <a:fld id="{5DA5D6FF-5D94-4032-AE04-7C090F18112B}" type="datetimeFigureOut">
              <a:rPr lang="en-US" smtClean="0"/>
              <a:t>1/5/2025</a:t>
            </a:fld>
            <a:endParaRPr lang="en-US"/>
          </a:p>
        </p:txBody>
      </p:sp>
      <p:sp>
        <p:nvSpPr>
          <p:cNvPr id="5" name="Footer Placeholder 4">
            <a:extLst>
              <a:ext uri="{FF2B5EF4-FFF2-40B4-BE49-F238E27FC236}">
                <a16:creationId xmlns:a16="http://schemas.microsoft.com/office/drawing/2014/main" id="{CBFD3EBD-F0A5-4837-9B9E-78B3D2A975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A877F-A476-D925-86C0-AFAA973C1306}"/>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3487481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1D77-D4BB-F08B-EA64-753FF1F9B8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7A157-0C4C-2E3C-41C9-8D9FF3C263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44FEE8-C32B-222C-E80B-4AA48D9469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4287C6-F9AA-F192-7F68-DA1EF1D03CCF}"/>
              </a:ext>
            </a:extLst>
          </p:cNvPr>
          <p:cNvSpPr>
            <a:spLocks noGrp="1"/>
          </p:cNvSpPr>
          <p:nvPr>
            <p:ph type="dt" sz="half" idx="10"/>
          </p:nvPr>
        </p:nvSpPr>
        <p:spPr/>
        <p:txBody>
          <a:bodyPr/>
          <a:lstStyle/>
          <a:p>
            <a:fld id="{5DA5D6FF-5D94-4032-AE04-7C090F18112B}" type="datetimeFigureOut">
              <a:rPr lang="en-US" smtClean="0"/>
              <a:t>1/5/2025</a:t>
            </a:fld>
            <a:endParaRPr lang="en-US"/>
          </a:p>
        </p:txBody>
      </p:sp>
      <p:sp>
        <p:nvSpPr>
          <p:cNvPr id="6" name="Footer Placeholder 5">
            <a:extLst>
              <a:ext uri="{FF2B5EF4-FFF2-40B4-BE49-F238E27FC236}">
                <a16:creationId xmlns:a16="http://schemas.microsoft.com/office/drawing/2014/main" id="{6C4F8C08-05ED-DB34-9B8B-67EF96254B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0FB564-6039-1E1A-23EF-9F250B5E4EE2}"/>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042543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01C51-A51E-80C6-CBA8-AA4FCAD3FB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565C8E-FE95-C29A-4CD2-06F9C9F4C6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658F46-F103-7A7E-72AF-5F438CA6BE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E7B874-F990-F0E3-3CC3-834B033277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41556A-E888-198E-842F-0CA8F0AA8F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57863C-85E0-10C4-E687-92A2E527A131}"/>
              </a:ext>
            </a:extLst>
          </p:cNvPr>
          <p:cNvSpPr>
            <a:spLocks noGrp="1"/>
          </p:cNvSpPr>
          <p:nvPr>
            <p:ph type="dt" sz="half" idx="10"/>
          </p:nvPr>
        </p:nvSpPr>
        <p:spPr/>
        <p:txBody>
          <a:bodyPr/>
          <a:lstStyle/>
          <a:p>
            <a:fld id="{5DA5D6FF-5D94-4032-AE04-7C090F18112B}" type="datetimeFigureOut">
              <a:rPr lang="en-US" smtClean="0"/>
              <a:t>1/5/2025</a:t>
            </a:fld>
            <a:endParaRPr lang="en-US"/>
          </a:p>
        </p:txBody>
      </p:sp>
      <p:sp>
        <p:nvSpPr>
          <p:cNvPr id="8" name="Footer Placeholder 7">
            <a:extLst>
              <a:ext uri="{FF2B5EF4-FFF2-40B4-BE49-F238E27FC236}">
                <a16:creationId xmlns:a16="http://schemas.microsoft.com/office/drawing/2014/main" id="{F3B5A29F-7643-135D-E55C-2797A88917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778358-E721-98B6-8FA9-DA18B38E6BE9}"/>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19533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EA3FF-8C01-83A3-5ECD-0C52A84B97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9F3B2A-75CC-D9CE-08F2-81CFA6FC8365}"/>
              </a:ext>
            </a:extLst>
          </p:cNvPr>
          <p:cNvSpPr>
            <a:spLocks noGrp="1"/>
          </p:cNvSpPr>
          <p:nvPr>
            <p:ph type="dt" sz="half" idx="10"/>
          </p:nvPr>
        </p:nvSpPr>
        <p:spPr/>
        <p:txBody>
          <a:bodyPr/>
          <a:lstStyle/>
          <a:p>
            <a:fld id="{5DA5D6FF-5D94-4032-AE04-7C090F18112B}" type="datetimeFigureOut">
              <a:rPr lang="en-US" smtClean="0"/>
              <a:t>1/5/2025</a:t>
            </a:fld>
            <a:endParaRPr lang="en-US"/>
          </a:p>
        </p:txBody>
      </p:sp>
      <p:sp>
        <p:nvSpPr>
          <p:cNvPr id="4" name="Footer Placeholder 3">
            <a:extLst>
              <a:ext uri="{FF2B5EF4-FFF2-40B4-BE49-F238E27FC236}">
                <a16:creationId xmlns:a16="http://schemas.microsoft.com/office/drawing/2014/main" id="{1CAD9AD9-CE5C-DC1A-0948-96F84A47C9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B165E-BB6F-60AA-D6FB-00ADD1C3F975}"/>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224031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08CCCC-9B48-E702-3D36-D401E02493D7}"/>
              </a:ext>
            </a:extLst>
          </p:cNvPr>
          <p:cNvSpPr>
            <a:spLocks noGrp="1"/>
          </p:cNvSpPr>
          <p:nvPr>
            <p:ph type="dt" sz="half" idx="10"/>
          </p:nvPr>
        </p:nvSpPr>
        <p:spPr/>
        <p:txBody>
          <a:bodyPr/>
          <a:lstStyle/>
          <a:p>
            <a:fld id="{5DA5D6FF-5D94-4032-AE04-7C090F18112B}" type="datetimeFigureOut">
              <a:rPr lang="en-US" smtClean="0"/>
              <a:t>1/5/2025</a:t>
            </a:fld>
            <a:endParaRPr lang="en-US"/>
          </a:p>
        </p:txBody>
      </p:sp>
      <p:sp>
        <p:nvSpPr>
          <p:cNvPr id="3" name="Footer Placeholder 2">
            <a:extLst>
              <a:ext uri="{FF2B5EF4-FFF2-40B4-BE49-F238E27FC236}">
                <a16:creationId xmlns:a16="http://schemas.microsoft.com/office/drawing/2014/main" id="{B72F71BA-8BAD-4F0D-94C4-AD02A2A784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0FEC6B-E6EA-334B-DE68-35B30FC49F2A}"/>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49976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66021-7771-5009-0D4F-9D78B91EF4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2822AA-4589-E22B-DD8B-EB8189FCFB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6826C4-8686-C27E-D522-E8DB20150B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912123-AD30-DDBF-6EE7-C444608CB261}"/>
              </a:ext>
            </a:extLst>
          </p:cNvPr>
          <p:cNvSpPr>
            <a:spLocks noGrp="1"/>
          </p:cNvSpPr>
          <p:nvPr>
            <p:ph type="dt" sz="half" idx="10"/>
          </p:nvPr>
        </p:nvSpPr>
        <p:spPr/>
        <p:txBody>
          <a:bodyPr/>
          <a:lstStyle/>
          <a:p>
            <a:fld id="{5DA5D6FF-5D94-4032-AE04-7C090F18112B}" type="datetimeFigureOut">
              <a:rPr lang="en-US" smtClean="0"/>
              <a:t>1/5/2025</a:t>
            </a:fld>
            <a:endParaRPr lang="en-US"/>
          </a:p>
        </p:txBody>
      </p:sp>
      <p:sp>
        <p:nvSpPr>
          <p:cNvPr id="6" name="Footer Placeholder 5">
            <a:extLst>
              <a:ext uri="{FF2B5EF4-FFF2-40B4-BE49-F238E27FC236}">
                <a16:creationId xmlns:a16="http://schemas.microsoft.com/office/drawing/2014/main" id="{B5D36085-059F-FBF0-D770-AB1CC1E966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7228D7-71D4-BB83-5BDC-47DCCF67A310}"/>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444302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F020-4E32-D9EE-4E8E-75A44CD28D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7FB841-CDE8-39A7-9D74-647BE64DFD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A6E2A6-B65A-6C3E-5D55-706642777B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BF41E-1736-5D37-29F2-FA69F4BF441B}"/>
              </a:ext>
            </a:extLst>
          </p:cNvPr>
          <p:cNvSpPr>
            <a:spLocks noGrp="1"/>
          </p:cNvSpPr>
          <p:nvPr>
            <p:ph type="dt" sz="half" idx="10"/>
          </p:nvPr>
        </p:nvSpPr>
        <p:spPr/>
        <p:txBody>
          <a:bodyPr/>
          <a:lstStyle/>
          <a:p>
            <a:fld id="{5DA5D6FF-5D94-4032-AE04-7C090F18112B}" type="datetimeFigureOut">
              <a:rPr lang="en-US" smtClean="0"/>
              <a:t>1/5/2025</a:t>
            </a:fld>
            <a:endParaRPr lang="en-US"/>
          </a:p>
        </p:txBody>
      </p:sp>
      <p:sp>
        <p:nvSpPr>
          <p:cNvPr id="6" name="Footer Placeholder 5">
            <a:extLst>
              <a:ext uri="{FF2B5EF4-FFF2-40B4-BE49-F238E27FC236}">
                <a16:creationId xmlns:a16="http://schemas.microsoft.com/office/drawing/2014/main" id="{15CFAB7F-5CF5-BE0E-DF27-D43FEDCAD3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46D044-F634-470F-E065-E53F75266BDB}"/>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3395915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D3DCF2-35F5-F0F0-310B-68CF3AB285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08D0A-642E-6D4C-9D77-B92C3AF5D5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A4CEBF-CB8E-B3F2-5B71-57540A07E2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DA5D6FF-5D94-4032-AE04-7C090F18112B}" type="datetimeFigureOut">
              <a:rPr lang="en-US" smtClean="0"/>
              <a:t>1/5/2025</a:t>
            </a:fld>
            <a:endParaRPr lang="en-US"/>
          </a:p>
        </p:txBody>
      </p:sp>
      <p:sp>
        <p:nvSpPr>
          <p:cNvPr id="5" name="Footer Placeholder 4">
            <a:extLst>
              <a:ext uri="{FF2B5EF4-FFF2-40B4-BE49-F238E27FC236}">
                <a16:creationId xmlns:a16="http://schemas.microsoft.com/office/drawing/2014/main" id="{53A50246-F405-5275-6D9A-E21753D66C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0046675-DF0D-9E97-A429-9551C6FD76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F2D773-A204-4E70-80C5-BB088FC8660C}" type="slidenum">
              <a:rPr lang="en-US" smtClean="0"/>
              <a:t>‹#›</a:t>
            </a:fld>
            <a:endParaRPr lang="en-US"/>
          </a:p>
        </p:txBody>
      </p:sp>
    </p:spTree>
    <p:extLst>
      <p:ext uri="{BB962C8B-B14F-4D97-AF65-F5344CB8AC3E}">
        <p14:creationId xmlns:p14="http://schemas.microsoft.com/office/powerpoint/2010/main" val="1413701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9.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49.png"/><Relationship Id="rId3" Type="http://schemas.openxmlformats.org/officeDocument/2006/relationships/image" Target="../media/image111.png"/><Relationship Id="rId7" Type="http://schemas.openxmlformats.org/officeDocument/2006/relationships/image" Target="../media/image144.png"/><Relationship Id="rId12" Type="http://schemas.openxmlformats.org/officeDocument/2006/relationships/image" Target="../media/image124.pn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148.png"/><Relationship Id="rId5" Type="http://schemas.openxmlformats.org/officeDocument/2006/relationships/image" Target="../media/image134.png"/><Relationship Id="rId15" Type="http://schemas.openxmlformats.org/officeDocument/2006/relationships/image" Target="../media/image35.png"/><Relationship Id="rId10" Type="http://schemas.openxmlformats.org/officeDocument/2006/relationships/image" Target="../media/image147.png"/><Relationship Id="rId4" Type="http://schemas.openxmlformats.org/officeDocument/2006/relationships/image" Target="../media/image33.png"/><Relationship Id="rId9" Type="http://schemas.openxmlformats.org/officeDocument/2006/relationships/image" Target="../media/image146.png"/><Relationship Id="rId14" Type="http://schemas.openxmlformats.org/officeDocument/2006/relationships/image" Target="../media/image150.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sv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4.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3.png"/><Relationship Id="rId2" Type="http://schemas.openxmlformats.org/officeDocument/2006/relationships/image" Target="../media/image380.png"/><Relationship Id="rId16" Type="http://schemas.openxmlformats.org/officeDocument/2006/relationships/image" Target="../media/image520.png"/><Relationship Id="rId20"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5" Type="http://schemas.openxmlformats.org/officeDocument/2006/relationships/image" Target="../media/image51.png"/><Relationship Id="rId10" Type="http://schemas.openxmlformats.org/officeDocument/2006/relationships/image" Target="../media/image460.png"/><Relationship Id="rId19" Type="http://schemas.openxmlformats.org/officeDocument/2006/relationships/image" Target="../media/image55.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18" Type="http://schemas.openxmlformats.org/officeDocument/2006/relationships/image" Target="../media/image64.png"/><Relationship Id="rId26" Type="http://schemas.openxmlformats.org/officeDocument/2006/relationships/image" Target="../media/image71.png"/><Relationship Id="rId3" Type="http://schemas.openxmlformats.org/officeDocument/2006/relationships/image" Target="../media/image57.png"/><Relationship Id="rId21" Type="http://schemas.openxmlformats.org/officeDocument/2006/relationships/image" Target="../media/image66.png"/><Relationship Id="rId7" Type="http://schemas.openxmlformats.org/officeDocument/2006/relationships/image" Target="../media/image59.png"/><Relationship Id="rId25" Type="http://schemas.openxmlformats.org/officeDocument/2006/relationships/image" Target="../media/image70.png"/><Relationship Id="rId2" Type="http://schemas.openxmlformats.org/officeDocument/2006/relationships/notesSlide" Target="../notesSlides/notesSlide7.xml"/><Relationship Id="rId20"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8.png"/><Relationship Id="rId24" Type="http://schemas.openxmlformats.org/officeDocument/2006/relationships/image" Target="../media/image69.png"/><Relationship Id="rId23" Type="http://schemas.openxmlformats.org/officeDocument/2006/relationships/image" Target="../media/image68.png"/><Relationship Id="rId10" Type="http://schemas.openxmlformats.org/officeDocument/2006/relationships/image" Target="../media/image62.png"/><Relationship Id="rId19" Type="http://schemas.openxmlformats.org/officeDocument/2006/relationships/image" Target="../media/image65.png"/><Relationship Id="rId9" Type="http://schemas.openxmlformats.org/officeDocument/2006/relationships/image" Target="../media/image61.png"/><Relationship Id="rId22"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3.png"/><Relationship Id="rId2" Type="http://schemas.openxmlformats.org/officeDocument/2006/relationships/image" Target="../media/image380.png"/><Relationship Id="rId16" Type="http://schemas.openxmlformats.org/officeDocument/2006/relationships/image" Target="../media/image520.png"/><Relationship Id="rId1" Type="http://schemas.openxmlformats.org/officeDocument/2006/relationships/slideLayout" Target="../slideLayouts/slideLayout7.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5" Type="http://schemas.openxmlformats.org/officeDocument/2006/relationships/image" Target="../media/image51.png"/><Relationship Id="rId10" Type="http://schemas.openxmlformats.org/officeDocument/2006/relationships/image" Target="../media/image460.png"/><Relationship Id="rId19" Type="http://schemas.openxmlformats.org/officeDocument/2006/relationships/image" Target="../media/image55.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png"/><Relationship Id="rId7"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320.png"/><Relationship Id="rId4" Type="http://schemas.openxmlformats.org/officeDocument/2006/relationships/image" Target="../media/image54.svg"/><Relationship Id="rId9" Type="http://schemas.openxmlformats.org/officeDocument/2006/relationships/image" Target="../media/image79.png"/></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3.png"/><Relationship Id="rId18" Type="http://schemas.openxmlformats.org/officeDocument/2006/relationships/image" Target="../media/image119.png"/><Relationship Id="rId3" Type="http://schemas.openxmlformats.org/officeDocument/2006/relationships/image" Target="../media/image76.svg"/><Relationship Id="rId21" Type="http://schemas.openxmlformats.org/officeDocument/2006/relationships/image" Target="../media/image122.png"/><Relationship Id="rId7" Type="http://schemas.openxmlformats.org/officeDocument/2006/relationships/image" Target="../media/image88.svg"/><Relationship Id="rId12" Type="http://schemas.openxmlformats.org/officeDocument/2006/relationships/image" Target="../media/image113.png"/><Relationship Id="rId17" Type="http://schemas.openxmlformats.org/officeDocument/2006/relationships/image" Target="../media/image118.png"/><Relationship Id="rId2" Type="http://schemas.openxmlformats.org/officeDocument/2006/relationships/image" Target="../media/image75.png"/><Relationship Id="rId16" Type="http://schemas.openxmlformats.org/officeDocument/2006/relationships/image" Target="../media/image117.png"/><Relationship Id="rId20"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92.svg"/><Relationship Id="rId24" Type="http://schemas.openxmlformats.org/officeDocument/2006/relationships/image" Target="../media/image97.svg"/><Relationship Id="rId5" Type="http://schemas.openxmlformats.org/officeDocument/2006/relationships/image" Target="../media/image87.svg"/><Relationship Id="rId15" Type="http://schemas.openxmlformats.org/officeDocument/2006/relationships/image" Target="../media/image116.png"/><Relationship Id="rId23" Type="http://schemas.openxmlformats.org/officeDocument/2006/relationships/image" Target="../media/image96.png"/><Relationship Id="rId10" Type="http://schemas.openxmlformats.org/officeDocument/2006/relationships/image" Target="../media/image91.png"/><Relationship Id="rId19" Type="http://schemas.openxmlformats.org/officeDocument/2006/relationships/image" Target="../media/image95.png"/><Relationship Id="rId4" Type="http://schemas.openxmlformats.org/officeDocument/2006/relationships/image" Target="../media/image86.png"/><Relationship Id="rId9" Type="http://schemas.openxmlformats.org/officeDocument/2006/relationships/image" Target="../media/image90.svg"/><Relationship Id="rId14" Type="http://schemas.openxmlformats.org/officeDocument/2006/relationships/image" Target="../media/image94.svg"/><Relationship Id="rId22" Type="http://schemas.openxmlformats.org/officeDocument/2006/relationships/image" Target="../media/image1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5.xml"/><Relationship Id="rId5" Type="http://schemas.openxmlformats.org/officeDocument/2006/relationships/image" Target="../media/image132.png"/><Relationship Id="rId4" Type="http://schemas.openxmlformats.org/officeDocument/2006/relationships/image" Target="../media/image131.png"/></Relationships>
</file>

<file path=ppt/slides/_rels/slide3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36.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18" Type="http://schemas.openxmlformats.org/officeDocument/2006/relationships/image" Target="../media/image168.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2.png"/><Relationship Id="rId17" Type="http://schemas.openxmlformats.org/officeDocument/2006/relationships/image" Target="../media/image167.png"/><Relationship Id="rId2" Type="http://schemas.openxmlformats.org/officeDocument/2006/relationships/image" Target="../media/image152.png"/><Relationship Id="rId16" Type="http://schemas.openxmlformats.org/officeDocument/2006/relationships/image" Target="../media/image166.png"/><Relationship Id="rId1" Type="http://schemas.openxmlformats.org/officeDocument/2006/relationships/slideLayout" Target="../slideLayouts/slideLayout7.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5" Type="http://schemas.openxmlformats.org/officeDocument/2006/relationships/image" Target="../media/image165.png"/><Relationship Id="rId10" Type="http://schemas.openxmlformats.org/officeDocument/2006/relationships/image" Target="../media/image160.png"/><Relationship Id="rId19" Type="http://schemas.openxmlformats.org/officeDocument/2006/relationships/image" Target="../media/image169.png"/><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4.png"/></Relationships>
</file>

<file path=ppt/slides/_rels/slide37.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3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8.png"/><Relationship Id="rId7" Type="http://schemas.openxmlformats.org/officeDocument/2006/relationships/image" Target="../media/image69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670.png"/><Relationship Id="rId4" Type="http://schemas.openxmlformats.org/officeDocument/2006/relationships/image" Target="../media/image99.png"/><Relationship Id="rId9" Type="http://schemas.openxmlformats.org/officeDocument/2006/relationships/image" Target="../media/image112.png"/></Relationships>
</file>

<file path=ppt/slides/_rels/slide39.xml.rels><?xml version="1.0" encoding="UTF-8" standalone="yes"?>
<Relationships xmlns="http://schemas.openxmlformats.org/package/2006/relationships"><Relationship Id="rId3" Type="http://schemas.openxmlformats.org/officeDocument/2006/relationships/image" Target="../media/image115.sv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115.sv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110.png"/><Relationship Id="rId7" Type="http://schemas.openxmlformats.org/officeDocument/2006/relationships/image" Target="../media/image112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43.xml.rels><?xml version="1.0" encoding="UTF-8" standalone="yes"?>
<Relationships xmlns="http://schemas.openxmlformats.org/package/2006/relationships"><Relationship Id="rId3" Type="http://schemas.openxmlformats.org/officeDocument/2006/relationships/image" Target="../media/image740.png"/><Relationship Id="rId7" Type="http://schemas.openxmlformats.org/officeDocument/2006/relationships/image" Target="../media/image112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7.png"/><Relationship Id="rId4" Type="http://schemas.openxmlformats.org/officeDocument/2006/relationships/image" Target="../media/image126.png"/></Relationships>
</file>

<file path=ppt/slides/_rels/slide44.xml.rels><?xml version="1.0" encoding="UTF-8" standalone="yes"?>
<Relationships xmlns="http://schemas.openxmlformats.org/package/2006/relationships"><Relationship Id="rId3" Type="http://schemas.openxmlformats.org/officeDocument/2006/relationships/image" Target="../media/image1150.png"/><Relationship Id="rId7" Type="http://schemas.openxmlformats.org/officeDocument/2006/relationships/image" Target="../media/image116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7.png"/><Relationship Id="rId4" Type="http://schemas.openxmlformats.org/officeDocument/2006/relationships/image" Target="../media/image126.png"/></Relationships>
</file>

<file path=ppt/slides/_rels/slide45.xml.rels><?xml version="1.0" encoding="UTF-8" standalone="yes"?>
<Relationships xmlns="http://schemas.openxmlformats.org/package/2006/relationships"><Relationship Id="rId2" Type="http://schemas.openxmlformats.org/officeDocument/2006/relationships/image" Target="../media/image78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35.png"/></Relationships>
</file>

<file path=ppt/slides/_rels/slide4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80.png"/></Relationships>
</file>

<file path=ppt/slides/_rels/slide4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jpeg"/><Relationship Id="rId5" Type="http://schemas.openxmlformats.org/officeDocument/2006/relationships/image" Target="../media/image144.jpeg"/><Relationship Id="rId4" Type="http://schemas.openxmlformats.org/officeDocument/2006/relationships/image" Target="../media/image143.jpeg"/></Relationships>
</file>

<file path=ppt/slides/_rels/slide5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40.png"/></Relationships>
</file>

<file path=ppt/slides/_rels/slide5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hyperlink" Target="mailto:kyledahlin@vt.edu" TargetMode="External"/><Relationship Id="rId1" Type="http://schemas.openxmlformats.org/officeDocument/2006/relationships/slideLayout" Target="../slideLayouts/slideLayout3.xml"/><Relationship Id="rId6" Type="http://schemas.openxmlformats.org/officeDocument/2006/relationships/image" Target="../media/image181.png"/><Relationship Id="rId5" Type="http://schemas.openxmlformats.org/officeDocument/2006/relationships/image" Target="../media/image180.jpeg"/><Relationship Id="rId4" Type="http://schemas.openxmlformats.org/officeDocument/2006/relationships/image" Target="../media/image179.jpe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8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88.png"/><Relationship Id="rId7" Type="http://schemas.openxmlformats.org/officeDocument/2006/relationships/image" Target="../media/image920.png"/><Relationship Id="rId2" Type="http://schemas.openxmlformats.org/officeDocument/2006/relationships/image" Target="../media/image871.png"/><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0.png"/><Relationship Id="rId4" Type="http://schemas.openxmlformats.org/officeDocument/2006/relationships/image" Target="../media/image890.png"/><Relationship Id="rId9" Type="http://schemas.openxmlformats.org/officeDocument/2006/relationships/image" Target="../media/image940.png"/></Relationships>
</file>

<file path=ppt/slides/_rels/slide79.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88.png"/><Relationship Id="rId7" Type="http://schemas.openxmlformats.org/officeDocument/2006/relationships/image" Target="../media/image920.png"/><Relationship Id="rId2" Type="http://schemas.openxmlformats.org/officeDocument/2006/relationships/image" Target="../media/image950.png"/><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0.png"/><Relationship Id="rId4" Type="http://schemas.openxmlformats.org/officeDocument/2006/relationships/image" Target="../media/image890.png"/><Relationship Id="rId9" Type="http://schemas.openxmlformats.org/officeDocument/2006/relationships/image" Target="../media/image940.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6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01BE-A72F-DB13-AA16-562AE4B7FBDF}"/>
              </a:ext>
            </a:extLst>
          </p:cNvPr>
          <p:cNvSpPr>
            <a:spLocks noGrp="1"/>
          </p:cNvSpPr>
          <p:nvPr>
            <p:ph type="ctrTitle"/>
          </p:nvPr>
        </p:nvSpPr>
        <p:spPr>
          <a:xfrm>
            <a:off x="1524000" y="859316"/>
            <a:ext cx="9144000" cy="2387600"/>
          </a:xfrm>
        </p:spPr>
        <p:txBody>
          <a:bodyPr>
            <a:noAutofit/>
          </a:bodyPr>
          <a:lstStyle/>
          <a:p>
            <a:pPr>
              <a:lnSpc>
                <a:spcPct val="114000"/>
              </a:lnSpc>
            </a:pPr>
            <a:r>
              <a:rPr lang="en-US" sz="3200" b="0" i="0" dirty="0">
                <a:solidFill>
                  <a:srgbClr val="000000"/>
                </a:solidFill>
                <a:effectLst/>
                <a:latin typeface="Aptos" panose="020B0004020202020204" pitchFamily="34" charset="0"/>
              </a:rPr>
              <a:t>A framework for integrating complex mosquito </a:t>
            </a:r>
            <a:r>
              <a:rPr lang="en-US" sz="3200" b="0" i="0" dirty="0">
                <a:solidFill>
                  <a:srgbClr val="FF0000"/>
                </a:solidFill>
                <a:effectLst/>
                <a:latin typeface="Aptos" panose="020B0004020202020204" pitchFamily="34" charset="0"/>
              </a:rPr>
              <a:t>f</a:t>
            </a:r>
            <a:r>
              <a:rPr lang="en-US" sz="3200" b="0" i="0" dirty="0">
                <a:solidFill>
                  <a:srgbClr val="000000"/>
                </a:solidFill>
                <a:effectLst/>
                <a:latin typeface="Aptos" panose="020B0004020202020204" pitchFamily="34" charset="0"/>
              </a:rPr>
              <a:t>eeding behaviors into disease transmission models</a:t>
            </a:r>
            <a:endParaRPr lang="en-US" sz="3200" dirty="0"/>
          </a:p>
        </p:txBody>
      </p:sp>
      <p:sp>
        <p:nvSpPr>
          <p:cNvPr id="3" name="Subtitle 2">
            <a:extLst>
              <a:ext uri="{FF2B5EF4-FFF2-40B4-BE49-F238E27FC236}">
                <a16:creationId xmlns:a16="http://schemas.microsoft.com/office/drawing/2014/main" id="{D2CF1396-18A2-AAB6-0AAF-9402063E7FB6}"/>
              </a:ext>
            </a:extLst>
          </p:cNvPr>
          <p:cNvSpPr>
            <a:spLocks noGrp="1"/>
          </p:cNvSpPr>
          <p:nvPr>
            <p:ph type="subTitle" idx="1"/>
          </p:nvPr>
        </p:nvSpPr>
        <p:spPr>
          <a:xfrm>
            <a:off x="0" y="3946503"/>
            <a:ext cx="12192000" cy="2911497"/>
          </a:xfrm>
        </p:spPr>
        <p:txBody>
          <a:bodyPr>
            <a:normAutofit/>
          </a:bodyPr>
          <a:lstStyle/>
          <a:p>
            <a:r>
              <a:rPr lang="en-US" sz="2200" b="1" dirty="0"/>
              <a:t>Kyle Dahlin</a:t>
            </a:r>
          </a:p>
          <a:p>
            <a:r>
              <a:rPr lang="en-US" sz="2200" dirty="0"/>
              <a:t>Virginia Tech, Department of Mathematics</a:t>
            </a:r>
          </a:p>
          <a:p>
            <a:endParaRPr lang="en-US" sz="2200" dirty="0"/>
          </a:p>
          <a:p>
            <a:r>
              <a:rPr lang="en-US" sz="2200" u="sng" dirty="0"/>
              <a:t>Contact</a:t>
            </a:r>
            <a:r>
              <a:rPr lang="en-US" sz="2200" dirty="0"/>
              <a:t>: kyledahlin@vt.edu</a:t>
            </a:r>
          </a:p>
          <a:p>
            <a:endParaRPr lang="en-US" dirty="0"/>
          </a:p>
          <a:p>
            <a:pPr algn="l"/>
            <a:r>
              <a:rPr lang="en-US" sz="1900" b="1" dirty="0"/>
              <a:t>Joint Mathematics Meetings</a:t>
            </a:r>
            <a:r>
              <a:rPr lang="en-US" sz="1900" dirty="0"/>
              <a:t> 2025, Seattle, WA</a:t>
            </a:r>
          </a:p>
          <a:p>
            <a:pPr algn="l"/>
            <a:r>
              <a:rPr lang="en-US" sz="1600" dirty="0"/>
              <a:t>AMS Special Session on </a:t>
            </a:r>
            <a:r>
              <a:rPr lang="en-US" sz="1600" b="1" dirty="0"/>
              <a:t>Harnessing the Power of Mathematical Models to Understand Population Dynamics, Ecology, and Evolution</a:t>
            </a:r>
          </a:p>
        </p:txBody>
      </p:sp>
      <p:pic>
        <p:nvPicPr>
          <p:cNvPr id="5" name="Graphic 4">
            <a:extLst>
              <a:ext uri="{FF2B5EF4-FFF2-40B4-BE49-F238E27FC236}">
                <a16:creationId xmlns:a16="http://schemas.microsoft.com/office/drawing/2014/main" id="{144F575D-D226-1731-7FD9-5D328C9979E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25247"/>
          <a:stretch/>
        </p:blipFill>
        <p:spPr>
          <a:xfrm flipH="1">
            <a:off x="13015741" y="3631011"/>
            <a:ext cx="1223298" cy="398286"/>
          </a:xfrm>
          <a:prstGeom prst="rect">
            <a:avLst/>
          </a:prstGeom>
        </p:spPr>
      </p:pic>
      <p:pic>
        <p:nvPicPr>
          <p:cNvPr id="6" name="Graphic 5">
            <a:extLst>
              <a:ext uri="{FF2B5EF4-FFF2-40B4-BE49-F238E27FC236}">
                <a16:creationId xmlns:a16="http://schemas.microsoft.com/office/drawing/2014/main" id="{115EAFF5-019E-4713-599F-AF1CC84C48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74669" y="1934228"/>
            <a:ext cx="2277649" cy="992023"/>
          </a:xfrm>
          <a:prstGeom prst="rect">
            <a:avLst/>
          </a:prstGeom>
        </p:spPr>
      </p:pic>
      <p:pic>
        <p:nvPicPr>
          <p:cNvPr id="7" name="Graphic 6">
            <a:extLst>
              <a:ext uri="{FF2B5EF4-FFF2-40B4-BE49-F238E27FC236}">
                <a16:creationId xmlns:a16="http://schemas.microsoft.com/office/drawing/2014/main" id="{9512C9CE-6F73-9A61-5F32-65899DF46C6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70"/>
          <a:stretch/>
        </p:blipFill>
        <p:spPr>
          <a:xfrm rot="20700000" flipH="1">
            <a:off x="13319291" y="5446929"/>
            <a:ext cx="1223298" cy="532429"/>
          </a:xfrm>
          <a:prstGeom prst="rect">
            <a:avLst/>
          </a:prstGeom>
        </p:spPr>
      </p:pic>
      <p:pic>
        <p:nvPicPr>
          <p:cNvPr id="9" name="Graphic 8" descr="Windy outline">
            <a:extLst>
              <a:ext uri="{FF2B5EF4-FFF2-40B4-BE49-F238E27FC236}">
                <a16:creationId xmlns:a16="http://schemas.microsoft.com/office/drawing/2014/main" id="{5F5CF4FA-C752-96DC-7A15-A0BAD8EFE7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9586254" y="2812908"/>
            <a:ext cx="914400" cy="914400"/>
          </a:xfrm>
          <a:prstGeom prst="rect">
            <a:avLst/>
          </a:prstGeom>
        </p:spPr>
      </p:pic>
      <p:pic>
        <p:nvPicPr>
          <p:cNvPr id="11" name="Graphic 10">
            <a:extLst>
              <a:ext uri="{FF2B5EF4-FFF2-40B4-BE49-F238E27FC236}">
                <a16:creationId xmlns:a16="http://schemas.microsoft.com/office/drawing/2014/main" id="{17E1BC6A-947D-36CB-B39C-B977ADE880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475029" flipH="1">
            <a:off x="1746393" y="2021594"/>
            <a:ext cx="782159" cy="711333"/>
          </a:xfrm>
          <a:prstGeom prst="rect">
            <a:avLst/>
          </a:prstGeom>
        </p:spPr>
      </p:pic>
      <p:pic>
        <p:nvPicPr>
          <p:cNvPr id="13" name="Graphic 12">
            <a:extLst>
              <a:ext uri="{FF2B5EF4-FFF2-40B4-BE49-F238E27FC236}">
                <a16:creationId xmlns:a16="http://schemas.microsoft.com/office/drawing/2014/main" id="{788B516E-496D-FCDA-6A77-EE09DF1C07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3600000">
            <a:off x="10489998" y="2274734"/>
            <a:ext cx="661371" cy="914400"/>
          </a:xfrm>
          <a:prstGeom prst="rect">
            <a:avLst/>
          </a:prstGeom>
        </p:spPr>
      </p:pic>
    </p:spTree>
    <p:extLst>
      <p:ext uri="{BB962C8B-B14F-4D97-AF65-F5344CB8AC3E}">
        <p14:creationId xmlns:p14="http://schemas.microsoft.com/office/powerpoint/2010/main" val="2812943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1AE033-81B2-7724-7BA8-27704C7DB97D}"/>
              </a:ext>
            </a:extLst>
          </p:cNvPr>
          <p:cNvSpPr/>
          <p:nvPr/>
        </p:nvSpPr>
        <p:spPr>
          <a:xfrm>
            <a:off x="9154151" y="1449886"/>
            <a:ext cx="3037850" cy="4032281"/>
          </a:xfrm>
          <a:prstGeom prst="rect">
            <a:avLst/>
          </a:prstGeom>
          <a:solidFill>
            <a:srgbClr val="008A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B10E41-7956-A88A-B9A1-2ABB4F2073EC}"/>
              </a:ext>
            </a:extLst>
          </p:cNvPr>
          <p:cNvSpPr/>
          <p:nvPr/>
        </p:nvSpPr>
        <p:spPr>
          <a:xfrm>
            <a:off x="4121411" y="4406995"/>
            <a:ext cx="4936509" cy="1952554"/>
          </a:xfrm>
          <a:prstGeom prst="rect">
            <a:avLst/>
          </a:prstGeom>
          <a:solidFill>
            <a:srgbClr val="3EB4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oster of a mosquito bite outside&#10;&#10;Description automatically generated">
            <a:extLst>
              <a:ext uri="{FF2B5EF4-FFF2-40B4-BE49-F238E27FC236}">
                <a16:creationId xmlns:a16="http://schemas.microsoft.com/office/drawing/2014/main" id="{39373AB0-6DDF-0D2F-0215-47918E85A9EB}"/>
              </a:ext>
            </a:extLst>
          </p:cNvPr>
          <p:cNvPicPr>
            <a:picLocks noChangeAspect="1"/>
          </p:cNvPicPr>
          <p:nvPr/>
        </p:nvPicPr>
        <p:blipFill rotWithShape="1">
          <a:blip r:embed="rId2">
            <a:extLst>
              <a:ext uri="{28A0092B-C50C-407E-A947-70E740481C1C}">
                <a14:useLocalDpi xmlns:a14="http://schemas.microsoft.com/office/drawing/2010/main" val="0"/>
              </a:ext>
            </a:extLst>
          </a:blip>
          <a:srcRect r="3087" b="57644"/>
          <a:stretch/>
        </p:blipFill>
        <p:spPr>
          <a:xfrm>
            <a:off x="0" y="0"/>
            <a:ext cx="5135765" cy="2904765"/>
          </a:xfrm>
          <a:prstGeom prst="rect">
            <a:avLst/>
          </a:prstGeom>
          <a:solidFill>
            <a:schemeClr val="bg1"/>
          </a:solidFill>
        </p:spPr>
      </p:pic>
      <p:pic>
        <p:nvPicPr>
          <p:cNvPr id="11" name="Picture 10" descr="A poster with text and images&#10;&#10;Description automatically generated with medium confidence">
            <a:extLst>
              <a:ext uri="{FF2B5EF4-FFF2-40B4-BE49-F238E27FC236}">
                <a16:creationId xmlns:a16="http://schemas.microsoft.com/office/drawing/2014/main" id="{1FEF668C-7368-D47C-6A43-9BE2CE68D126}"/>
              </a:ext>
            </a:extLst>
          </p:cNvPr>
          <p:cNvPicPr>
            <a:picLocks noChangeAspect="1"/>
          </p:cNvPicPr>
          <p:nvPr/>
        </p:nvPicPr>
        <p:blipFill rotWithShape="1">
          <a:blip r:embed="rId3">
            <a:extLst>
              <a:ext uri="{28A0092B-C50C-407E-A947-70E740481C1C}">
                <a14:useLocalDpi xmlns:a14="http://schemas.microsoft.com/office/drawing/2010/main" val="0"/>
              </a:ext>
            </a:extLst>
          </a:blip>
          <a:srcRect t="48778" b="31649"/>
          <a:stretch/>
        </p:blipFill>
        <p:spPr>
          <a:xfrm>
            <a:off x="4121411" y="4115986"/>
            <a:ext cx="4936509" cy="1366181"/>
          </a:xfrm>
          <a:prstGeom prst="rect">
            <a:avLst/>
          </a:prstGeom>
        </p:spPr>
      </p:pic>
      <p:pic>
        <p:nvPicPr>
          <p:cNvPr id="16" name="Picture 15">
            <a:extLst>
              <a:ext uri="{FF2B5EF4-FFF2-40B4-BE49-F238E27FC236}">
                <a16:creationId xmlns:a16="http://schemas.microsoft.com/office/drawing/2014/main" id="{42DEED7B-7A93-6F5B-92BA-EDAC61922841}"/>
              </a:ext>
            </a:extLst>
          </p:cNvPr>
          <p:cNvPicPr>
            <a:picLocks noChangeAspect="1"/>
          </p:cNvPicPr>
          <p:nvPr/>
        </p:nvPicPr>
        <p:blipFill rotWithShape="1">
          <a:blip r:embed="rId4"/>
          <a:srcRect l="11140" t="45312" r="8334" b="28923"/>
          <a:stretch/>
        </p:blipFill>
        <p:spPr>
          <a:xfrm>
            <a:off x="9460014" y="3429000"/>
            <a:ext cx="2546227" cy="1766924"/>
          </a:xfrm>
          <a:prstGeom prst="rect">
            <a:avLst/>
          </a:prstGeom>
        </p:spPr>
      </p:pic>
      <p:pic>
        <p:nvPicPr>
          <p:cNvPr id="20" name="Picture 19">
            <a:extLst>
              <a:ext uri="{FF2B5EF4-FFF2-40B4-BE49-F238E27FC236}">
                <a16:creationId xmlns:a16="http://schemas.microsoft.com/office/drawing/2014/main" id="{6F2B9A83-9D88-8EFA-6214-80345F4B6E37}"/>
              </a:ext>
            </a:extLst>
          </p:cNvPr>
          <p:cNvPicPr>
            <a:picLocks noChangeAspect="1"/>
          </p:cNvPicPr>
          <p:nvPr/>
        </p:nvPicPr>
        <p:blipFill>
          <a:blip r:embed="rId5"/>
          <a:stretch>
            <a:fillRect/>
          </a:stretch>
        </p:blipFill>
        <p:spPr>
          <a:xfrm>
            <a:off x="7933967" y="906321"/>
            <a:ext cx="1271910" cy="1253675"/>
          </a:xfrm>
          <a:prstGeom prst="rect">
            <a:avLst/>
          </a:prstGeom>
        </p:spPr>
      </p:pic>
      <p:pic>
        <p:nvPicPr>
          <p:cNvPr id="2" name="Picture 1" descr="A poster with text and images&#10;&#10;Description automatically generated with medium confidence">
            <a:extLst>
              <a:ext uri="{FF2B5EF4-FFF2-40B4-BE49-F238E27FC236}">
                <a16:creationId xmlns:a16="http://schemas.microsoft.com/office/drawing/2014/main" id="{FD8979F9-04F8-AC29-3D8F-EA4DE548E1E1}"/>
              </a:ext>
            </a:extLst>
          </p:cNvPr>
          <p:cNvPicPr>
            <a:picLocks noChangeAspect="1"/>
          </p:cNvPicPr>
          <p:nvPr/>
        </p:nvPicPr>
        <p:blipFill rotWithShape="1">
          <a:blip r:embed="rId3">
            <a:extLst>
              <a:ext uri="{28A0092B-C50C-407E-A947-70E740481C1C}">
                <a14:useLocalDpi xmlns:a14="http://schemas.microsoft.com/office/drawing/2010/main" val="0"/>
              </a:ext>
            </a:extLst>
          </a:blip>
          <a:srcRect l="29423" t="92423" r="32162" b="2221"/>
          <a:stretch/>
        </p:blipFill>
        <p:spPr>
          <a:xfrm>
            <a:off x="4476548" y="5482168"/>
            <a:ext cx="4450725" cy="877382"/>
          </a:xfrm>
          <a:prstGeom prst="rect">
            <a:avLst/>
          </a:prstGeom>
        </p:spPr>
      </p:pic>
      <p:pic>
        <p:nvPicPr>
          <p:cNvPr id="3" name="Picture 2">
            <a:extLst>
              <a:ext uri="{FF2B5EF4-FFF2-40B4-BE49-F238E27FC236}">
                <a16:creationId xmlns:a16="http://schemas.microsoft.com/office/drawing/2014/main" id="{01C2B509-B398-1B31-AD8B-1BE67C9BF3DE}"/>
              </a:ext>
            </a:extLst>
          </p:cNvPr>
          <p:cNvPicPr>
            <a:picLocks noChangeAspect="1"/>
          </p:cNvPicPr>
          <p:nvPr/>
        </p:nvPicPr>
        <p:blipFill rotWithShape="1">
          <a:blip r:embed="rId4"/>
          <a:srcRect l="8389" t="699" r="59431" b="86870"/>
          <a:stretch/>
        </p:blipFill>
        <p:spPr>
          <a:xfrm>
            <a:off x="9154150" y="1449886"/>
            <a:ext cx="1857506" cy="1556290"/>
          </a:xfrm>
          <a:prstGeom prst="rect">
            <a:avLst/>
          </a:prstGeom>
        </p:spPr>
      </p:pic>
      <p:pic>
        <p:nvPicPr>
          <p:cNvPr id="4" name="Picture 3" descr="A sign with a person and text&#10;&#10;Description automatically generated">
            <a:extLst>
              <a:ext uri="{FF2B5EF4-FFF2-40B4-BE49-F238E27FC236}">
                <a16:creationId xmlns:a16="http://schemas.microsoft.com/office/drawing/2014/main" id="{98E2BD89-21C5-DEB1-7E58-1F6586EB8854}"/>
              </a:ext>
            </a:extLst>
          </p:cNvPr>
          <p:cNvPicPr>
            <a:picLocks noChangeAspect="1"/>
          </p:cNvPicPr>
          <p:nvPr/>
        </p:nvPicPr>
        <p:blipFill rotWithShape="1">
          <a:blip r:embed="rId6">
            <a:extLst>
              <a:ext uri="{28A0092B-C50C-407E-A947-70E740481C1C}">
                <a14:useLocalDpi xmlns:a14="http://schemas.microsoft.com/office/drawing/2010/main" val="0"/>
              </a:ext>
            </a:extLst>
          </a:blip>
          <a:srcRect l="1585" t="28132" r="41349" b="15721"/>
          <a:stretch/>
        </p:blipFill>
        <p:spPr>
          <a:xfrm>
            <a:off x="5211392" y="818147"/>
            <a:ext cx="2722575" cy="1632858"/>
          </a:xfrm>
          <a:prstGeom prst="rect">
            <a:avLst/>
          </a:prstGeom>
        </p:spPr>
      </p:pic>
      <p:pic>
        <p:nvPicPr>
          <p:cNvPr id="6" name="Picture 5">
            <a:extLst>
              <a:ext uri="{FF2B5EF4-FFF2-40B4-BE49-F238E27FC236}">
                <a16:creationId xmlns:a16="http://schemas.microsoft.com/office/drawing/2014/main" id="{8B5DC10A-893C-259A-63D8-7BF00B0F2EB1}"/>
              </a:ext>
            </a:extLst>
          </p:cNvPr>
          <p:cNvPicPr>
            <a:picLocks noChangeAspect="1"/>
          </p:cNvPicPr>
          <p:nvPr/>
        </p:nvPicPr>
        <p:blipFill>
          <a:blip r:embed="rId7"/>
          <a:stretch>
            <a:fillRect/>
          </a:stretch>
        </p:blipFill>
        <p:spPr>
          <a:xfrm>
            <a:off x="2032545" y="3090642"/>
            <a:ext cx="2580009" cy="862594"/>
          </a:xfrm>
          <a:prstGeom prst="rect">
            <a:avLst/>
          </a:prstGeom>
        </p:spPr>
      </p:pic>
      <p:sp>
        <p:nvSpPr>
          <p:cNvPr id="19" name="Rectangle: Rounded Corners 18">
            <a:extLst>
              <a:ext uri="{FF2B5EF4-FFF2-40B4-BE49-F238E27FC236}">
                <a16:creationId xmlns:a16="http://schemas.microsoft.com/office/drawing/2014/main" id="{27D4572F-E50F-A7FF-B398-1942452ACE84}"/>
              </a:ext>
            </a:extLst>
          </p:cNvPr>
          <p:cNvSpPr/>
          <p:nvPr/>
        </p:nvSpPr>
        <p:spPr>
          <a:xfrm>
            <a:off x="434109" y="4115986"/>
            <a:ext cx="3315855" cy="215537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ysClr val="windowText" lastClr="000000"/>
                </a:solidFill>
              </a:rPr>
              <a:t>Personal protection measures are commonly recommended for mosquito-borne disease prevention</a:t>
            </a:r>
          </a:p>
        </p:txBody>
      </p:sp>
    </p:spTree>
    <p:extLst>
      <p:ext uri="{BB962C8B-B14F-4D97-AF65-F5344CB8AC3E}">
        <p14:creationId xmlns:p14="http://schemas.microsoft.com/office/powerpoint/2010/main" val="1943665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2850DB9-3A2C-BB08-7E8B-40661C4296E5}"/>
              </a:ext>
            </a:extLst>
          </p:cNvPr>
          <p:cNvPicPr>
            <a:picLocks noChangeAspect="1"/>
          </p:cNvPicPr>
          <p:nvPr/>
        </p:nvPicPr>
        <p:blipFill>
          <a:blip r:embed="rId2">
            <a:alphaModFix amt="30000"/>
          </a:blip>
          <a:stretch>
            <a:fillRect/>
          </a:stretch>
        </p:blipFill>
        <p:spPr>
          <a:xfrm>
            <a:off x="-1" y="0"/>
            <a:ext cx="12192001" cy="6858000"/>
          </a:xfrm>
          <a:prstGeom prst="rect">
            <a:avLst/>
          </a:prstGeom>
        </p:spPr>
      </p:pic>
      <p:sp>
        <p:nvSpPr>
          <p:cNvPr id="8" name="Rectangle: Rounded Corners 7">
            <a:extLst>
              <a:ext uri="{FF2B5EF4-FFF2-40B4-BE49-F238E27FC236}">
                <a16:creationId xmlns:a16="http://schemas.microsoft.com/office/drawing/2014/main" id="{CE5A5AF5-59CD-A38F-21EE-B693378869E9}"/>
              </a:ext>
            </a:extLst>
          </p:cNvPr>
          <p:cNvSpPr/>
          <p:nvPr/>
        </p:nvSpPr>
        <p:spPr>
          <a:xfrm>
            <a:off x="1014583" y="2097716"/>
            <a:ext cx="10162831" cy="266256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Commonly-recommended </a:t>
            </a:r>
            <a:r>
              <a:rPr lang="en-US" sz="2800" b="1" dirty="0">
                <a:solidFill>
                  <a:sysClr val="windowText" lastClr="000000"/>
                </a:solidFill>
              </a:rPr>
              <a:t>personal protective measures </a:t>
            </a:r>
          </a:p>
          <a:p>
            <a:r>
              <a:rPr lang="en-US" sz="2800" i="1" u="sng" dirty="0">
                <a:solidFill>
                  <a:sysClr val="windowText" lastClr="000000"/>
                </a:solidFill>
              </a:rPr>
              <a:t>are not included</a:t>
            </a:r>
            <a:r>
              <a:rPr lang="en-US" sz="2800" i="1" dirty="0">
                <a:solidFill>
                  <a:sysClr val="windowText" lastClr="000000"/>
                </a:solidFill>
              </a:rPr>
              <a:t> </a:t>
            </a:r>
            <a:r>
              <a:rPr lang="en-US" sz="2800" dirty="0">
                <a:solidFill>
                  <a:sysClr val="windowText" lastClr="000000"/>
                </a:solidFill>
              </a:rPr>
              <a:t>in </a:t>
            </a:r>
            <a:r>
              <a:rPr lang="en-US" sz="2800" b="1" dirty="0">
                <a:solidFill>
                  <a:sysClr val="windowText" lastClr="000000"/>
                </a:solidFill>
              </a:rPr>
              <a:t>mosquito-borne disease models.</a:t>
            </a:r>
          </a:p>
          <a:p>
            <a:endParaRPr lang="en-US" sz="2800" b="1" dirty="0">
              <a:solidFill>
                <a:sysClr val="windowText" lastClr="000000"/>
              </a:solidFill>
            </a:endParaRPr>
          </a:p>
          <a:p>
            <a:r>
              <a:rPr lang="en-US" sz="2800" i="1" dirty="0">
                <a:solidFill>
                  <a:sysClr val="windowText" lastClr="000000"/>
                </a:solidFill>
              </a:rPr>
              <a:t>How might they affect predictions of long term disease spread?</a:t>
            </a:r>
          </a:p>
        </p:txBody>
      </p:sp>
    </p:spTree>
    <p:extLst>
      <p:ext uri="{BB962C8B-B14F-4D97-AF65-F5344CB8AC3E}">
        <p14:creationId xmlns:p14="http://schemas.microsoft.com/office/powerpoint/2010/main" val="3983083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one.0050464.s007">
            <a:hlinkClick r:id="" action="ppaction://media"/>
            <a:extLst>
              <a:ext uri="{FF2B5EF4-FFF2-40B4-BE49-F238E27FC236}">
                <a16:creationId xmlns:a16="http://schemas.microsoft.com/office/drawing/2014/main" id="{862679F5-11DE-BC57-E142-9BE567876ED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3562" y="0"/>
            <a:ext cx="8524875" cy="6819900"/>
          </a:xfrm>
          <a:prstGeom prst="rect">
            <a:avLst/>
          </a:prstGeom>
        </p:spPr>
      </p:pic>
      <p:sp>
        <p:nvSpPr>
          <p:cNvPr id="4" name="TextBox 3">
            <a:extLst>
              <a:ext uri="{FF2B5EF4-FFF2-40B4-BE49-F238E27FC236}">
                <a16:creationId xmlns:a16="http://schemas.microsoft.com/office/drawing/2014/main" id="{D84C57C8-3087-4BA5-FE91-C8B4913B00CE}"/>
              </a:ext>
            </a:extLst>
          </p:cNvPr>
          <p:cNvSpPr txBox="1"/>
          <p:nvPr/>
        </p:nvSpPr>
        <p:spPr>
          <a:xfrm>
            <a:off x="9919062" y="5071878"/>
            <a:ext cx="2090058" cy="1446550"/>
          </a:xfrm>
          <a:prstGeom prst="rect">
            <a:avLst/>
          </a:prstGeom>
          <a:noFill/>
        </p:spPr>
        <p:txBody>
          <a:bodyPr wrap="square">
            <a:spAutoFit/>
          </a:bodyPr>
          <a:lstStyle/>
          <a:p>
            <a:r>
              <a:rPr lang="en-US" sz="1100" dirty="0" err="1">
                <a:solidFill>
                  <a:schemeClr val="bg1"/>
                </a:solidFill>
              </a:rPr>
              <a:t>Choumet</a:t>
            </a:r>
            <a:r>
              <a:rPr lang="en-US" sz="1100" dirty="0">
                <a:solidFill>
                  <a:schemeClr val="bg1"/>
                </a:solidFill>
              </a:rPr>
              <a:t> et al. (2012). Visualizing non infectious and infectious Anopheles gambiae blood feedings in naive and saliva-immunized mice.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7</a:t>
            </a:r>
            <a:r>
              <a:rPr lang="en-US" sz="1100" dirty="0">
                <a:solidFill>
                  <a:schemeClr val="bg1"/>
                </a:solidFill>
              </a:rPr>
              <a:t>(12), e50464. https://doi.org/10.1371/journal.pone.0050464</a:t>
            </a:r>
          </a:p>
        </p:txBody>
      </p:sp>
    </p:spTree>
    <p:extLst>
      <p:ext uri="{BB962C8B-B14F-4D97-AF65-F5344CB8AC3E}">
        <p14:creationId xmlns:p14="http://schemas.microsoft.com/office/powerpoint/2010/main" val="233763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0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07A1E-56EB-6F58-3157-21A2214FB5B5}"/>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41684748-0567-E109-A00F-492822667E2C}"/>
              </a:ext>
            </a:extLst>
          </p:cNvPr>
          <p:cNvCxnSpPr>
            <a:cxnSpLocks/>
            <a:stCxn id="25" idx="3"/>
            <a:endCxn id="20" idx="1"/>
          </p:cNvCxnSpPr>
          <p:nvPr/>
        </p:nvCxnSpPr>
        <p:spPr>
          <a:xfrm>
            <a:off x="3793633" y="4471292"/>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8B6B266-FA03-9D95-9877-058D5BE46BDC}"/>
              </a:ext>
            </a:extLst>
          </p:cNvPr>
          <p:cNvCxnSpPr>
            <a:cxnSpLocks/>
            <a:stCxn id="20" idx="3"/>
            <a:endCxn id="5" idx="3"/>
          </p:cNvCxnSpPr>
          <p:nvPr/>
        </p:nvCxnSpPr>
        <p:spPr>
          <a:xfrm flipV="1">
            <a:off x="6331786" y="1282855"/>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E9BD497-B3C6-D6A4-9376-E6B313D851D0}"/>
              </a:ext>
            </a:extLst>
          </p:cNvPr>
          <p:cNvGrpSpPr/>
          <p:nvPr/>
        </p:nvGrpSpPr>
        <p:grpSpPr>
          <a:xfrm>
            <a:off x="8520339" y="710040"/>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26299AE5-CA94-1BE5-9FDA-9D2F66531010}"/>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26299AE5-CA94-1BE5-9FDA-9D2F66531010}"/>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2BD5C721-4C46-AE43-EF57-8FCC0F432249}"/>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2607A80-B188-EC74-CF5F-536CEBD0D5F8}"/>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E25E32B8-6604-1F71-656B-8FDC784E005B}"/>
                  </a:ext>
                </a:extLst>
              </p:cNvPr>
              <p:cNvSpPr/>
              <p:nvPr/>
            </p:nvSpPr>
            <p:spPr>
              <a:xfrm>
                <a:off x="4576558" y="71004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E25E32B8-6604-1F71-656B-8FDC784E005B}"/>
                  </a:ext>
                </a:extLst>
              </p:cNvPr>
              <p:cNvSpPr>
                <a:spLocks noRot="1" noChangeAspect="1" noMove="1" noResize="1" noEditPoints="1" noAdjustHandles="1" noChangeArrowheads="1" noChangeShapeType="1" noTextEdit="1"/>
              </p:cNvSpPr>
              <p:nvPr/>
            </p:nvSpPr>
            <p:spPr>
              <a:xfrm>
                <a:off x="4576558" y="710040"/>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3ECECE7B-EBC1-AA34-FA16-BF0F5B818626}"/>
              </a:ext>
            </a:extLst>
          </p:cNvPr>
          <p:cNvSpPr/>
          <p:nvPr/>
        </p:nvSpPr>
        <p:spPr>
          <a:xfrm>
            <a:off x="10211232" y="417917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A3B2C49E-970D-96B9-C988-9CD030FE24D1}"/>
              </a:ext>
            </a:extLst>
          </p:cNvPr>
          <p:cNvCxnSpPr>
            <a:cxnSpLocks/>
            <a:stCxn id="5" idx="1"/>
            <a:endCxn id="78" idx="3"/>
          </p:cNvCxnSpPr>
          <p:nvPr/>
        </p:nvCxnSpPr>
        <p:spPr>
          <a:xfrm flipH="1" flipV="1">
            <a:off x="6331786" y="1282854"/>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43AAE454-E725-9065-46EA-1C614752FD3A}"/>
              </a:ext>
            </a:extLst>
          </p:cNvPr>
          <p:cNvCxnSpPr>
            <a:cxnSpLocks/>
            <a:stCxn id="78" idx="2"/>
            <a:endCxn id="20" idx="0"/>
          </p:cNvCxnSpPr>
          <p:nvPr/>
        </p:nvCxnSpPr>
        <p:spPr>
          <a:xfrm>
            <a:off x="5454172" y="1855668"/>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0" name="Rectangle: Rounded Corners 19">
                <a:extLst>
                  <a:ext uri="{FF2B5EF4-FFF2-40B4-BE49-F238E27FC236}">
                    <a16:creationId xmlns:a16="http://schemas.microsoft.com/office/drawing/2014/main" id="{A4A853D2-5C92-E936-D596-881491FD4CF2}"/>
                  </a:ext>
                </a:extLst>
              </p:cNvPr>
              <p:cNvSpPr/>
              <p:nvPr/>
            </p:nvSpPr>
            <p:spPr>
              <a:xfrm>
                <a:off x="4576558" y="3898478"/>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sz="1600" dirty="0">
                    <a:solidFill>
                      <a:schemeClr val="tx1"/>
                    </a:solidFill>
                  </a:rPr>
                  <a:t>Biting stage</a:t>
                </a:r>
              </a:p>
            </p:txBody>
          </p:sp>
        </mc:Choice>
        <mc:Fallback>
          <p:sp>
            <p:nvSpPr>
              <p:cNvPr id="20" name="Rectangle: Rounded Corners 19">
                <a:extLst>
                  <a:ext uri="{FF2B5EF4-FFF2-40B4-BE49-F238E27FC236}">
                    <a16:creationId xmlns:a16="http://schemas.microsoft.com/office/drawing/2014/main" id="{A4A853D2-5C92-E936-D596-881491FD4CF2}"/>
                  </a:ext>
                </a:extLst>
              </p:cNvPr>
              <p:cNvSpPr>
                <a:spLocks noRot="1" noChangeAspect="1" noMove="1" noResize="1" noEditPoints="1" noAdjustHandles="1" noChangeArrowheads="1" noChangeShapeType="1" noTextEdit="1"/>
              </p:cNvSpPr>
              <p:nvPr/>
            </p:nvSpPr>
            <p:spPr>
              <a:xfrm>
                <a:off x="4576558" y="3898478"/>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A8A21526-4FA0-7B0A-5CB1-D7F1ADA92DCF}"/>
              </a:ext>
            </a:extLst>
          </p:cNvPr>
          <p:cNvSpPr/>
          <p:nvPr/>
        </p:nvSpPr>
        <p:spPr>
          <a:xfrm>
            <a:off x="4576557" y="3911289"/>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5FE706C-FF5B-84A9-8D86-9FCA8737E1AB}"/>
              </a:ext>
            </a:extLst>
          </p:cNvPr>
          <p:cNvSpPr/>
          <p:nvPr/>
        </p:nvSpPr>
        <p:spPr>
          <a:xfrm>
            <a:off x="6038058" y="387138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57BA1FD-8989-AB97-24A0-7DF97002DA46}"/>
              </a:ext>
            </a:extLst>
          </p:cNvPr>
          <p:cNvGrpSpPr/>
          <p:nvPr/>
        </p:nvGrpSpPr>
        <p:grpSpPr>
          <a:xfrm>
            <a:off x="2038404" y="3898477"/>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B257DF13-840D-87FE-A726-94DCFCF4492C}"/>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B257DF13-840D-87FE-A726-94DCFCF4492C}"/>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B928DAD8-CAD2-C0FC-F268-29236C6F347B}"/>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5157B5-CCDB-AA1C-2AD7-F707B99C65CC}"/>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31F9C29F-5787-DE0A-9749-4BDEECD06573}"/>
                  </a:ext>
                </a:extLst>
              </p:cNvPr>
              <p:cNvSpPr txBox="1"/>
              <p:nvPr/>
            </p:nvSpPr>
            <p:spPr>
              <a:xfrm>
                <a:off x="7781471" y="3997469"/>
                <a:ext cx="235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p:sp>
            <p:nvSpPr>
              <p:cNvPr id="35" name="TextBox 34">
                <a:extLst>
                  <a:ext uri="{FF2B5EF4-FFF2-40B4-BE49-F238E27FC236}">
                    <a16:creationId xmlns:a16="http://schemas.microsoft.com/office/drawing/2014/main" id="{31F9C29F-5787-DE0A-9749-4BDEECD06573}"/>
                  </a:ext>
                </a:extLst>
              </p:cNvPr>
              <p:cNvSpPr txBox="1">
                <a:spLocks noRot="1" noChangeAspect="1" noMove="1" noResize="1" noEditPoints="1" noAdjustHandles="1" noChangeArrowheads="1" noChangeShapeType="1" noTextEdit="1"/>
              </p:cNvSpPr>
              <p:nvPr/>
            </p:nvSpPr>
            <p:spPr>
              <a:xfrm>
                <a:off x="7781471" y="3997469"/>
                <a:ext cx="235962" cy="369332"/>
              </a:xfrm>
              <a:prstGeom prst="rect">
                <a:avLst/>
              </a:prstGeom>
              <a:blipFill>
                <a:blip r:embed="rId6"/>
                <a:stretch>
                  <a:fillRect l="-33333" r="-2820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BAFA9E8-6B26-6454-B87E-6BBC9DDC59ED}"/>
                  </a:ext>
                </a:extLst>
              </p:cNvPr>
              <p:cNvSpPr txBox="1"/>
              <p:nvPr/>
            </p:nvSpPr>
            <p:spPr>
              <a:xfrm>
                <a:off x="4009919" y="3968602"/>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3BAFA9E8-6B26-6454-B87E-6BBC9DDC59ED}"/>
                  </a:ext>
                </a:extLst>
              </p:cNvPr>
              <p:cNvSpPr txBox="1">
                <a:spLocks noRot="1" noChangeAspect="1" noMove="1" noResize="1" noEditPoints="1" noAdjustHandles="1" noChangeArrowheads="1" noChangeShapeType="1" noTextEdit="1"/>
              </p:cNvSpPr>
              <p:nvPr/>
            </p:nvSpPr>
            <p:spPr>
              <a:xfrm>
                <a:off x="4009919" y="3968602"/>
                <a:ext cx="350352" cy="395236"/>
              </a:xfrm>
              <a:prstGeom prst="rect">
                <a:avLst/>
              </a:prstGeom>
              <a:blipFill>
                <a:blip r:embed="rId7"/>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CFB3649-7440-D555-3B47-7DD6CD4998E2}"/>
                  </a:ext>
                </a:extLst>
              </p:cNvPr>
              <p:cNvSpPr txBox="1"/>
              <p:nvPr/>
            </p:nvSpPr>
            <p:spPr>
              <a:xfrm>
                <a:off x="4960819" y="2692407"/>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DCFB3649-7440-D555-3B47-7DD6CD4998E2}"/>
                  </a:ext>
                </a:extLst>
              </p:cNvPr>
              <p:cNvSpPr txBox="1">
                <a:spLocks noRot="1" noChangeAspect="1" noMove="1" noResize="1" noEditPoints="1" noAdjustHandles="1" noChangeArrowheads="1" noChangeShapeType="1" noTextEdit="1"/>
              </p:cNvSpPr>
              <p:nvPr/>
            </p:nvSpPr>
            <p:spPr>
              <a:xfrm>
                <a:off x="4960819" y="2692407"/>
                <a:ext cx="381258" cy="369332"/>
              </a:xfrm>
              <a:prstGeom prst="rect">
                <a:avLst/>
              </a:prstGeom>
              <a:blipFill>
                <a:blip r:embed="rId8"/>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70D8457-44F6-76FD-B1A7-B790F4C789B6}"/>
                  </a:ext>
                </a:extLst>
              </p:cNvPr>
              <p:cNvSpPr txBox="1"/>
              <p:nvPr/>
            </p:nvSpPr>
            <p:spPr>
              <a:xfrm>
                <a:off x="7236235" y="714111"/>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570D8457-44F6-76FD-B1A7-B790F4C789B6}"/>
                  </a:ext>
                </a:extLst>
              </p:cNvPr>
              <p:cNvSpPr txBox="1">
                <a:spLocks noRot="1" noChangeAspect="1" noMove="1" noResize="1" noEditPoints="1" noAdjustHandles="1" noChangeArrowheads="1" noChangeShapeType="1" noTextEdit="1"/>
              </p:cNvSpPr>
              <p:nvPr/>
            </p:nvSpPr>
            <p:spPr>
              <a:xfrm>
                <a:off x="7236235" y="714111"/>
                <a:ext cx="379656" cy="369332"/>
              </a:xfrm>
              <a:prstGeom prst="rect">
                <a:avLst/>
              </a:prstGeom>
              <a:blipFill>
                <a:blip r:embed="rId9"/>
                <a:stretch>
                  <a:fillRect l="-19355" r="-4839" b="-21311"/>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A51DE767-B0CD-2BFD-5CFD-4ADEE3F3B140}"/>
              </a:ext>
            </a:extLst>
          </p:cNvPr>
          <p:cNvCxnSpPr>
            <a:cxnSpLocks/>
            <a:endCxn id="25" idx="1"/>
          </p:cNvCxnSpPr>
          <p:nvPr/>
        </p:nvCxnSpPr>
        <p:spPr>
          <a:xfrm>
            <a:off x="1114343" y="4452464"/>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55741E7-D714-E114-1D3E-9C90FF94A1D1}"/>
                  </a:ext>
                </a:extLst>
              </p:cNvPr>
              <p:cNvSpPr txBox="1"/>
              <p:nvPr/>
            </p:nvSpPr>
            <p:spPr>
              <a:xfrm>
                <a:off x="1083120" y="3994506"/>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055741E7-D714-E114-1D3E-9C90FF94A1D1}"/>
                  </a:ext>
                </a:extLst>
              </p:cNvPr>
              <p:cNvSpPr txBox="1">
                <a:spLocks noRot="1" noChangeAspect="1" noMove="1" noResize="1" noEditPoints="1" noAdjustHandles="1" noChangeArrowheads="1" noChangeShapeType="1" noTextEdit="1"/>
              </p:cNvSpPr>
              <p:nvPr/>
            </p:nvSpPr>
            <p:spPr>
              <a:xfrm>
                <a:off x="1083120" y="3994506"/>
                <a:ext cx="971933" cy="369332"/>
              </a:xfrm>
              <a:prstGeom prst="rect">
                <a:avLst/>
              </a:prstGeom>
              <a:blipFill>
                <a:blip r:embed="rId10"/>
                <a:stretch>
                  <a:fillRect l="-7547" b="-26230"/>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2BC5BDAB-755F-232D-C12A-A7BF6BE29D3B}"/>
              </a:ext>
            </a:extLst>
          </p:cNvPr>
          <p:cNvCxnSpPr>
            <a:cxnSpLocks/>
          </p:cNvCxnSpPr>
          <p:nvPr/>
        </p:nvCxnSpPr>
        <p:spPr>
          <a:xfrm>
            <a:off x="5454172" y="5044106"/>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021EF0-EB6B-64E7-14B9-FEC3A3791A39}"/>
                  </a:ext>
                </a:extLst>
              </p:cNvPr>
              <p:cNvSpPr txBox="1"/>
              <p:nvPr/>
            </p:nvSpPr>
            <p:spPr>
              <a:xfrm>
                <a:off x="5102973" y="5106104"/>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F9021EF0-EB6B-64E7-14B9-FEC3A3791A39}"/>
                  </a:ext>
                </a:extLst>
              </p:cNvPr>
              <p:cNvSpPr txBox="1">
                <a:spLocks noRot="1" noChangeAspect="1" noMove="1" noResize="1" noEditPoints="1" noAdjustHandles="1" noChangeArrowheads="1" noChangeShapeType="1" noTextEdit="1"/>
              </p:cNvSpPr>
              <p:nvPr/>
            </p:nvSpPr>
            <p:spPr>
              <a:xfrm>
                <a:off x="5102973" y="5106104"/>
                <a:ext cx="239104" cy="369332"/>
              </a:xfrm>
              <a:prstGeom prst="rect">
                <a:avLst/>
              </a:prstGeom>
              <a:blipFill>
                <a:blip r:embed="rId11"/>
                <a:stretch>
                  <a:fillRect l="-30769" r="-28205" b="-21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A12A2BF-9932-BED6-92B2-7EB21DE1B4D8}"/>
              </a:ext>
            </a:extLst>
          </p:cNvPr>
          <p:cNvCxnSpPr>
            <a:cxnSpLocks/>
          </p:cNvCxnSpPr>
          <p:nvPr/>
        </p:nvCxnSpPr>
        <p:spPr>
          <a:xfrm>
            <a:off x="5454172" y="96280"/>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53FF959-BAB9-6533-0AF0-54EB6153A12E}"/>
                  </a:ext>
                </a:extLst>
              </p:cNvPr>
              <p:cNvSpPr txBox="1"/>
              <p:nvPr/>
            </p:nvSpPr>
            <p:spPr>
              <a:xfrm>
                <a:off x="5102973" y="218494"/>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253FF959-BAB9-6533-0AF0-54EB6153A12E}"/>
                  </a:ext>
                </a:extLst>
              </p:cNvPr>
              <p:cNvSpPr txBox="1">
                <a:spLocks noRot="1" noChangeAspect="1" noMove="1" noResize="1" noEditPoints="1" noAdjustHandles="1" noChangeArrowheads="1" noChangeShapeType="1" noTextEdit="1"/>
              </p:cNvSpPr>
              <p:nvPr/>
            </p:nvSpPr>
            <p:spPr>
              <a:xfrm>
                <a:off x="5102973" y="218494"/>
                <a:ext cx="239104" cy="369332"/>
              </a:xfrm>
              <a:prstGeom prst="rect">
                <a:avLst/>
              </a:prstGeom>
              <a:blipFill>
                <a:blip r:embed="rId12"/>
                <a:stretch>
                  <a:fillRect l="-30769" r="-28205" b="-21667"/>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29AB0FBF-E35B-2682-71ED-862E49BDBFFE}"/>
              </a:ext>
            </a:extLst>
          </p:cNvPr>
          <p:cNvCxnSpPr>
            <a:cxnSpLocks/>
            <a:endCxn id="5" idx="0"/>
          </p:cNvCxnSpPr>
          <p:nvPr/>
        </p:nvCxnSpPr>
        <p:spPr>
          <a:xfrm>
            <a:off x="9396820" y="96280"/>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0954EC3-51B2-E9EB-FF25-0718E5585DFC}"/>
                  </a:ext>
                </a:extLst>
              </p:cNvPr>
              <p:cNvSpPr txBox="1"/>
              <p:nvPr/>
            </p:nvSpPr>
            <p:spPr>
              <a:xfrm>
                <a:off x="9045620" y="218494"/>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E0954EC3-51B2-E9EB-FF25-0718E5585DFC}"/>
                  </a:ext>
                </a:extLst>
              </p:cNvPr>
              <p:cNvSpPr txBox="1">
                <a:spLocks noRot="1" noChangeAspect="1" noMove="1" noResize="1" noEditPoints="1" noAdjustHandles="1" noChangeArrowheads="1" noChangeShapeType="1" noTextEdit="1"/>
              </p:cNvSpPr>
              <p:nvPr/>
            </p:nvSpPr>
            <p:spPr>
              <a:xfrm>
                <a:off x="9045620" y="218494"/>
                <a:ext cx="239104" cy="369332"/>
              </a:xfrm>
              <a:prstGeom prst="rect">
                <a:avLst/>
              </a:prstGeom>
              <a:blipFill>
                <a:blip r:embed="rId13"/>
                <a:stretch>
                  <a:fillRect l="-33333" r="-25641" b="-21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57C9C44-8D1B-6E5A-EF72-D61F8697D84E}"/>
              </a:ext>
            </a:extLst>
          </p:cNvPr>
          <p:cNvCxnSpPr>
            <a:cxnSpLocks/>
            <a:stCxn id="25" idx="2"/>
          </p:cNvCxnSpPr>
          <p:nvPr/>
        </p:nvCxnSpPr>
        <p:spPr>
          <a:xfrm flipH="1">
            <a:off x="2897018" y="5044106"/>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FFB7520-3C39-EFD0-EEAA-51D7A8382D37}"/>
                  </a:ext>
                </a:extLst>
              </p:cNvPr>
              <p:cNvSpPr txBox="1"/>
              <p:nvPr/>
            </p:nvSpPr>
            <p:spPr>
              <a:xfrm>
                <a:off x="2545819" y="5106104"/>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EFFB7520-3C39-EFD0-EEAA-51D7A8382D37}"/>
                  </a:ext>
                </a:extLst>
              </p:cNvPr>
              <p:cNvSpPr txBox="1">
                <a:spLocks noRot="1" noChangeAspect="1" noMove="1" noResize="1" noEditPoints="1" noAdjustHandles="1" noChangeArrowheads="1" noChangeShapeType="1" noTextEdit="1"/>
              </p:cNvSpPr>
              <p:nvPr/>
            </p:nvSpPr>
            <p:spPr>
              <a:xfrm>
                <a:off x="2545819" y="5106104"/>
                <a:ext cx="239104" cy="395236"/>
              </a:xfrm>
              <a:prstGeom prst="rect">
                <a:avLst/>
              </a:prstGeom>
              <a:blipFill>
                <a:blip r:embed="rId14"/>
                <a:stretch>
                  <a:fillRect l="-46154" r="-53846" b="-25000"/>
                </a:stretch>
              </a:blipFill>
            </p:spPr>
            <p:txBody>
              <a:bodyPr/>
              <a:lstStyle/>
              <a:p>
                <a:r>
                  <a:rPr lang="en-US">
                    <a:noFill/>
                  </a:rPr>
                  <a:t> </a:t>
                </a:r>
              </a:p>
            </p:txBody>
          </p:sp>
        </mc:Fallback>
      </mc:AlternateContent>
      <p:cxnSp>
        <p:nvCxnSpPr>
          <p:cNvPr id="38" name="Connector: Curved 37">
            <a:extLst>
              <a:ext uri="{FF2B5EF4-FFF2-40B4-BE49-F238E27FC236}">
                <a16:creationId xmlns:a16="http://schemas.microsoft.com/office/drawing/2014/main" id="{AD7406A7-F43D-65A1-70D2-958430B0493E}"/>
              </a:ext>
            </a:extLst>
          </p:cNvPr>
          <p:cNvCxnSpPr>
            <a:cxnSpLocks/>
            <a:stCxn id="23" idx="1"/>
            <a:endCxn id="23" idx="6"/>
          </p:cNvCxnSpPr>
          <p:nvPr/>
        </p:nvCxnSpPr>
        <p:spPr>
          <a:xfrm rot="16200000" flipH="1">
            <a:off x="6152113" y="3845336"/>
            <a:ext cx="108631" cy="250713"/>
          </a:xfrm>
          <a:prstGeom prst="curvedConnector4">
            <a:avLst>
              <a:gd name="adj1" fmla="val -1031255"/>
              <a:gd name="adj2" fmla="val 65045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5E3742EA-19EA-3F3F-F8A3-46FDE8F59043}"/>
                  </a:ext>
                </a:extLst>
              </p:cNvPr>
              <p:cNvSpPr txBox="1"/>
              <p:nvPr/>
            </p:nvSpPr>
            <p:spPr>
              <a:xfrm>
                <a:off x="7236235" y="2514903"/>
                <a:ext cx="800476"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1−</m:t>
                      </m:r>
                      <m:r>
                        <a:rPr lang="en-US" sz="2400" b="0" i="1" smtClean="0">
                          <a:solidFill>
                            <a:schemeClr val="tx1"/>
                          </a:solidFill>
                          <a:latin typeface="Cambria Math" panose="02040503050406030204" pitchFamily="18" charset="0"/>
                        </a:rPr>
                        <m:t>𝑏</m:t>
                      </m:r>
                    </m:oMath>
                  </m:oMathPara>
                </a14:m>
                <a:endParaRPr lang="en-US" sz="2400" dirty="0">
                  <a:solidFill>
                    <a:schemeClr val="tx1"/>
                  </a:solidFill>
                </a:endParaRPr>
              </a:p>
            </p:txBody>
          </p:sp>
        </mc:Choice>
        <mc:Fallback>
          <p:sp>
            <p:nvSpPr>
              <p:cNvPr id="51" name="TextBox 50">
                <a:extLst>
                  <a:ext uri="{FF2B5EF4-FFF2-40B4-BE49-F238E27FC236}">
                    <a16:creationId xmlns:a16="http://schemas.microsoft.com/office/drawing/2014/main" id="{5E3742EA-19EA-3F3F-F8A3-46FDE8F59043}"/>
                  </a:ext>
                </a:extLst>
              </p:cNvPr>
              <p:cNvSpPr txBox="1">
                <a:spLocks noRot="1" noChangeAspect="1" noMove="1" noResize="1" noEditPoints="1" noAdjustHandles="1" noChangeArrowheads="1" noChangeShapeType="1" noTextEdit="1"/>
              </p:cNvSpPr>
              <p:nvPr/>
            </p:nvSpPr>
            <p:spPr>
              <a:xfrm>
                <a:off x="7236235" y="2514903"/>
                <a:ext cx="800476" cy="369332"/>
              </a:xfrm>
              <a:prstGeom prst="rect">
                <a:avLst/>
              </a:prstGeom>
              <a:blipFill>
                <a:blip r:embed="rId15"/>
                <a:stretch>
                  <a:fillRect l="-6870" r="-6870" b="-666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882529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661F8-71FF-BC4B-D3BA-958FBA51B1EA}"/>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DAE30F4-A33B-C26C-C28A-279CEEA38A46}"/>
              </a:ext>
            </a:extLst>
          </p:cNvPr>
          <p:cNvSpPr/>
          <p:nvPr/>
        </p:nvSpPr>
        <p:spPr>
          <a:xfrm>
            <a:off x="4501186" y="383004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cxnSp>
        <p:nvCxnSpPr>
          <p:cNvPr id="53" name="Straight Arrow Connector 52">
            <a:extLst>
              <a:ext uri="{FF2B5EF4-FFF2-40B4-BE49-F238E27FC236}">
                <a16:creationId xmlns:a16="http://schemas.microsoft.com/office/drawing/2014/main" id="{C571E919-8F12-9850-A7C1-CD70F181D0A6}"/>
              </a:ext>
            </a:extLst>
          </p:cNvPr>
          <p:cNvCxnSpPr>
            <a:cxnSpLocks/>
            <a:stCxn id="25" idx="3"/>
            <a:endCxn id="20" idx="1"/>
          </p:cNvCxnSpPr>
          <p:nvPr/>
        </p:nvCxnSpPr>
        <p:spPr>
          <a:xfrm>
            <a:off x="3793633" y="4471292"/>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D59117F7-7EF2-CC4B-7DC8-099FC7E93AB3}"/>
              </a:ext>
            </a:extLst>
          </p:cNvPr>
          <p:cNvCxnSpPr>
            <a:cxnSpLocks/>
            <a:stCxn id="20" idx="3"/>
            <a:endCxn id="5" idx="3"/>
          </p:cNvCxnSpPr>
          <p:nvPr/>
        </p:nvCxnSpPr>
        <p:spPr>
          <a:xfrm flipV="1">
            <a:off x="6331786" y="1282855"/>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36E0172D-48EC-B446-6AC6-FF5B73C76E4D}"/>
              </a:ext>
            </a:extLst>
          </p:cNvPr>
          <p:cNvGrpSpPr/>
          <p:nvPr/>
        </p:nvGrpSpPr>
        <p:grpSpPr>
          <a:xfrm>
            <a:off x="8520339" y="710040"/>
            <a:ext cx="1755229" cy="1145629"/>
            <a:chOff x="5694143" y="2097021"/>
            <a:chExt cx="1755229" cy="1145629"/>
          </a:xfrm>
        </p:grpSpPr>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EABA0010-353C-3BE0-FED8-9CEEE03626FF}"/>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p:sp>
              <p:nvSpPr>
                <p:cNvPr id="5" name="Rectangle: Rounded Corners 4">
                  <a:extLst>
                    <a:ext uri="{FF2B5EF4-FFF2-40B4-BE49-F238E27FC236}">
                      <a16:creationId xmlns:a16="http://schemas.microsoft.com/office/drawing/2014/main" id="{EABA0010-353C-3BE0-FED8-9CEEE03626FF}"/>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63CF420D-E850-AE45-6264-1BA0A92AE851}"/>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7C9EC21-429B-42B4-A775-9D290683F925}"/>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78" name="Rectangle: Rounded Corners 77">
                <a:extLst>
                  <a:ext uri="{FF2B5EF4-FFF2-40B4-BE49-F238E27FC236}">
                    <a16:creationId xmlns:a16="http://schemas.microsoft.com/office/drawing/2014/main" id="{9F57E2D8-E267-A3FF-7315-369AE6A1D45B}"/>
                  </a:ext>
                </a:extLst>
              </p:cNvPr>
              <p:cNvSpPr/>
              <p:nvPr/>
            </p:nvSpPr>
            <p:spPr>
              <a:xfrm>
                <a:off x="4576558" y="71004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p:sp>
            <p:nvSpPr>
              <p:cNvPr id="78" name="Rectangle: Rounded Corners 77">
                <a:extLst>
                  <a:ext uri="{FF2B5EF4-FFF2-40B4-BE49-F238E27FC236}">
                    <a16:creationId xmlns:a16="http://schemas.microsoft.com/office/drawing/2014/main" id="{9F57E2D8-E267-A3FF-7315-369AE6A1D45B}"/>
                  </a:ext>
                </a:extLst>
              </p:cNvPr>
              <p:cNvSpPr>
                <a:spLocks noRot="1" noChangeAspect="1" noMove="1" noResize="1" noEditPoints="1" noAdjustHandles="1" noChangeArrowheads="1" noChangeShapeType="1" noTextEdit="1"/>
              </p:cNvSpPr>
              <p:nvPr/>
            </p:nvSpPr>
            <p:spPr>
              <a:xfrm>
                <a:off x="4576558" y="710040"/>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4320A949-8906-1C23-B955-4DEB8253AC52}"/>
              </a:ext>
            </a:extLst>
          </p:cNvPr>
          <p:cNvSpPr/>
          <p:nvPr/>
        </p:nvSpPr>
        <p:spPr>
          <a:xfrm>
            <a:off x="10211232" y="417917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8FF56ECF-59E3-445F-5716-7942AA2EA0FC}"/>
              </a:ext>
            </a:extLst>
          </p:cNvPr>
          <p:cNvCxnSpPr>
            <a:cxnSpLocks/>
            <a:stCxn id="5" idx="1"/>
            <a:endCxn id="78" idx="3"/>
          </p:cNvCxnSpPr>
          <p:nvPr/>
        </p:nvCxnSpPr>
        <p:spPr>
          <a:xfrm flipH="1" flipV="1">
            <a:off x="6331786" y="1282854"/>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0299684B-DF0A-4EF9-0BB1-512B5698EFD1}"/>
              </a:ext>
            </a:extLst>
          </p:cNvPr>
          <p:cNvCxnSpPr>
            <a:cxnSpLocks/>
            <a:stCxn id="78" idx="2"/>
            <a:endCxn id="20" idx="0"/>
          </p:cNvCxnSpPr>
          <p:nvPr/>
        </p:nvCxnSpPr>
        <p:spPr>
          <a:xfrm>
            <a:off x="5454172" y="1855668"/>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10847C57-D966-FFF9-23AE-455383D9188A}"/>
              </a:ext>
            </a:extLst>
          </p:cNvPr>
          <p:cNvSpPr/>
          <p:nvPr/>
        </p:nvSpPr>
        <p:spPr>
          <a:xfrm>
            <a:off x="4576557" y="3911289"/>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A1E6EEC-CF58-5642-E2E6-6D22E7FEDB3B}"/>
              </a:ext>
            </a:extLst>
          </p:cNvPr>
          <p:cNvSpPr/>
          <p:nvPr/>
        </p:nvSpPr>
        <p:spPr>
          <a:xfrm>
            <a:off x="6038058" y="387138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D15B388-ECB1-CD2A-F481-735FCE24EBB7}"/>
              </a:ext>
            </a:extLst>
          </p:cNvPr>
          <p:cNvGrpSpPr/>
          <p:nvPr/>
        </p:nvGrpSpPr>
        <p:grpSpPr>
          <a:xfrm>
            <a:off x="2038404" y="3898477"/>
            <a:ext cx="1755229" cy="1145629"/>
            <a:chOff x="5694143" y="2097021"/>
            <a:chExt cx="1755229" cy="1145629"/>
          </a:xfrm>
        </p:grpSpPr>
        <mc:AlternateContent xmlns:mc="http://schemas.openxmlformats.org/markup-compatibility/2006">
          <mc:Choice xmlns:a14="http://schemas.microsoft.com/office/drawing/2010/main" Requires="a14">
            <p:sp>
              <p:nvSpPr>
                <p:cNvPr id="25" name="Rectangle: Rounded Corners 24">
                  <a:extLst>
                    <a:ext uri="{FF2B5EF4-FFF2-40B4-BE49-F238E27FC236}">
                      <a16:creationId xmlns:a16="http://schemas.microsoft.com/office/drawing/2014/main" id="{413B47BA-4C78-36A2-9C9E-86F93099CCA8}"/>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p:sp>
              <p:nvSpPr>
                <p:cNvPr id="25" name="Rectangle: Rounded Corners 24">
                  <a:extLst>
                    <a:ext uri="{FF2B5EF4-FFF2-40B4-BE49-F238E27FC236}">
                      <a16:creationId xmlns:a16="http://schemas.microsoft.com/office/drawing/2014/main" id="{413B47BA-4C78-36A2-9C9E-86F93099CCA8}"/>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16768776-8483-D0AE-0B2D-5A60EE838CC1}"/>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E98D559-6524-CE7E-06FA-93F159CE43E7}"/>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9A46C72E-1B37-0753-A186-068CB56A7D64}"/>
                  </a:ext>
                </a:extLst>
              </p:cNvPr>
              <p:cNvSpPr txBox="1"/>
              <p:nvPr/>
            </p:nvSpPr>
            <p:spPr>
              <a:xfrm>
                <a:off x="7781471" y="3997469"/>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p:sp>
            <p:nvSpPr>
              <p:cNvPr id="35" name="TextBox 34">
                <a:extLst>
                  <a:ext uri="{FF2B5EF4-FFF2-40B4-BE49-F238E27FC236}">
                    <a16:creationId xmlns:a16="http://schemas.microsoft.com/office/drawing/2014/main" id="{9A46C72E-1B37-0753-A186-068CB56A7D64}"/>
                  </a:ext>
                </a:extLst>
              </p:cNvPr>
              <p:cNvSpPr txBox="1">
                <a:spLocks noRot="1" noChangeAspect="1" noMove="1" noResize="1" noEditPoints="1" noAdjustHandles="1" noChangeArrowheads="1" noChangeShapeType="1" noTextEdit="1"/>
              </p:cNvSpPr>
              <p:nvPr/>
            </p:nvSpPr>
            <p:spPr>
              <a:xfrm>
                <a:off x="7781471" y="3997469"/>
                <a:ext cx="980076" cy="41652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1E9DA4DA-8D00-FE91-7C59-3F325C295D73}"/>
                  </a:ext>
                </a:extLst>
              </p:cNvPr>
              <p:cNvSpPr txBox="1"/>
              <p:nvPr/>
            </p:nvSpPr>
            <p:spPr>
              <a:xfrm>
                <a:off x="4009919" y="3968602"/>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p:sp>
            <p:nvSpPr>
              <p:cNvPr id="36" name="TextBox 35">
                <a:extLst>
                  <a:ext uri="{FF2B5EF4-FFF2-40B4-BE49-F238E27FC236}">
                    <a16:creationId xmlns:a16="http://schemas.microsoft.com/office/drawing/2014/main" id="{1E9DA4DA-8D00-FE91-7C59-3F325C295D73}"/>
                  </a:ext>
                </a:extLst>
              </p:cNvPr>
              <p:cNvSpPr txBox="1">
                <a:spLocks noRot="1" noChangeAspect="1" noMove="1" noResize="1" noEditPoints="1" noAdjustHandles="1" noChangeArrowheads="1" noChangeShapeType="1" noTextEdit="1"/>
              </p:cNvSpPr>
              <p:nvPr/>
            </p:nvSpPr>
            <p:spPr>
              <a:xfrm>
                <a:off x="4009919" y="3968602"/>
                <a:ext cx="350352" cy="395236"/>
              </a:xfrm>
              <a:prstGeom prst="rect">
                <a:avLst/>
              </a:prstGeom>
              <a:blipFill>
                <a:blip r:embed="rId6"/>
                <a:stretch>
                  <a:fillRect l="-22807" r="-12281" b="-24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1A5488AF-4252-2A54-6348-B7B66693A621}"/>
                  </a:ext>
                </a:extLst>
              </p:cNvPr>
              <p:cNvSpPr txBox="1"/>
              <p:nvPr/>
            </p:nvSpPr>
            <p:spPr>
              <a:xfrm>
                <a:off x="4960819" y="2692407"/>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p:sp>
            <p:nvSpPr>
              <p:cNvPr id="37" name="TextBox 36">
                <a:extLst>
                  <a:ext uri="{FF2B5EF4-FFF2-40B4-BE49-F238E27FC236}">
                    <a16:creationId xmlns:a16="http://schemas.microsoft.com/office/drawing/2014/main" id="{1A5488AF-4252-2A54-6348-B7B66693A621}"/>
                  </a:ext>
                </a:extLst>
              </p:cNvPr>
              <p:cNvSpPr txBox="1">
                <a:spLocks noRot="1" noChangeAspect="1" noMove="1" noResize="1" noEditPoints="1" noAdjustHandles="1" noChangeArrowheads="1" noChangeShapeType="1" noTextEdit="1"/>
              </p:cNvSpPr>
              <p:nvPr/>
            </p:nvSpPr>
            <p:spPr>
              <a:xfrm>
                <a:off x="4960819" y="2692407"/>
                <a:ext cx="381258" cy="369332"/>
              </a:xfrm>
              <a:prstGeom prst="rect">
                <a:avLst/>
              </a:prstGeom>
              <a:blipFill>
                <a:blip r:embed="rId7"/>
                <a:stretch>
                  <a:fillRect l="-20968" r="-4839" b="-2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3E3CB9E9-46A8-F11F-D84D-5A00F0DA8D62}"/>
                  </a:ext>
                </a:extLst>
              </p:cNvPr>
              <p:cNvSpPr txBox="1"/>
              <p:nvPr/>
            </p:nvSpPr>
            <p:spPr>
              <a:xfrm>
                <a:off x="7236235" y="714111"/>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p:sp>
            <p:nvSpPr>
              <p:cNvPr id="39" name="TextBox 38">
                <a:extLst>
                  <a:ext uri="{FF2B5EF4-FFF2-40B4-BE49-F238E27FC236}">
                    <a16:creationId xmlns:a16="http://schemas.microsoft.com/office/drawing/2014/main" id="{3E3CB9E9-46A8-F11F-D84D-5A00F0DA8D62}"/>
                  </a:ext>
                </a:extLst>
              </p:cNvPr>
              <p:cNvSpPr txBox="1">
                <a:spLocks noRot="1" noChangeAspect="1" noMove="1" noResize="1" noEditPoints="1" noAdjustHandles="1" noChangeArrowheads="1" noChangeShapeType="1" noTextEdit="1"/>
              </p:cNvSpPr>
              <p:nvPr/>
            </p:nvSpPr>
            <p:spPr>
              <a:xfrm>
                <a:off x="7236235" y="714111"/>
                <a:ext cx="379656" cy="369332"/>
              </a:xfrm>
              <a:prstGeom prst="rect">
                <a:avLst/>
              </a:prstGeom>
              <a:blipFill>
                <a:blip r:embed="rId8"/>
                <a:stretch>
                  <a:fillRect l="-19355" r="-4839" b="-21311"/>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F31720DA-FE70-6EEB-1A16-64C87933AC9A}"/>
              </a:ext>
            </a:extLst>
          </p:cNvPr>
          <p:cNvCxnSpPr>
            <a:cxnSpLocks/>
            <a:endCxn id="25" idx="1"/>
          </p:cNvCxnSpPr>
          <p:nvPr/>
        </p:nvCxnSpPr>
        <p:spPr>
          <a:xfrm>
            <a:off x="1114343" y="4452464"/>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BF4CC4EA-445D-042E-B468-283F2FCC8375}"/>
                  </a:ext>
                </a:extLst>
              </p:cNvPr>
              <p:cNvSpPr txBox="1"/>
              <p:nvPr/>
            </p:nvSpPr>
            <p:spPr>
              <a:xfrm>
                <a:off x="1083120" y="3994506"/>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p:sp>
            <p:nvSpPr>
              <p:cNvPr id="42" name="TextBox 41">
                <a:extLst>
                  <a:ext uri="{FF2B5EF4-FFF2-40B4-BE49-F238E27FC236}">
                    <a16:creationId xmlns:a16="http://schemas.microsoft.com/office/drawing/2014/main" id="{BF4CC4EA-445D-042E-B468-283F2FCC8375}"/>
                  </a:ext>
                </a:extLst>
              </p:cNvPr>
              <p:cNvSpPr txBox="1">
                <a:spLocks noRot="1" noChangeAspect="1" noMove="1" noResize="1" noEditPoints="1" noAdjustHandles="1" noChangeArrowheads="1" noChangeShapeType="1" noTextEdit="1"/>
              </p:cNvSpPr>
              <p:nvPr/>
            </p:nvSpPr>
            <p:spPr>
              <a:xfrm>
                <a:off x="1083120" y="3994506"/>
                <a:ext cx="971933" cy="369332"/>
              </a:xfrm>
              <a:prstGeom prst="rect">
                <a:avLst/>
              </a:prstGeom>
              <a:blipFill>
                <a:blip r:embed="rId9"/>
                <a:stretch>
                  <a:fillRect l="-7547" b="-26230"/>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CDE61272-1606-830E-B495-F343B8BC9C3A}"/>
              </a:ext>
            </a:extLst>
          </p:cNvPr>
          <p:cNvCxnSpPr>
            <a:cxnSpLocks/>
          </p:cNvCxnSpPr>
          <p:nvPr/>
        </p:nvCxnSpPr>
        <p:spPr>
          <a:xfrm>
            <a:off x="5454172" y="5044106"/>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C7642CF-BF13-3A6B-DBA8-852664B76A51}"/>
                  </a:ext>
                </a:extLst>
              </p:cNvPr>
              <p:cNvSpPr txBox="1"/>
              <p:nvPr/>
            </p:nvSpPr>
            <p:spPr>
              <a:xfrm>
                <a:off x="5102973" y="5106104"/>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4" name="TextBox 3">
                <a:extLst>
                  <a:ext uri="{FF2B5EF4-FFF2-40B4-BE49-F238E27FC236}">
                    <a16:creationId xmlns:a16="http://schemas.microsoft.com/office/drawing/2014/main" id="{2C7642CF-BF13-3A6B-DBA8-852664B76A51}"/>
                  </a:ext>
                </a:extLst>
              </p:cNvPr>
              <p:cNvSpPr txBox="1">
                <a:spLocks noRot="1" noChangeAspect="1" noMove="1" noResize="1" noEditPoints="1" noAdjustHandles="1" noChangeArrowheads="1" noChangeShapeType="1" noTextEdit="1"/>
              </p:cNvSpPr>
              <p:nvPr/>
            </p:nvSpPr>
            <p:spPr>
              <a:xfrm>
                <a:off x="5102973" y="5106104"/>
                <a:ext cx="239104" cy="369332"/>
              </a:xfrm>
              <a:prstGeom prst="rect">
                <a:avLst/>
              </a:prstGeom>
              <a:blipFill>
                <a:blip r:embed="rId10"/>
                <a:stretch>
                  <a:fillRect l="-30769" r="-28205" b="-21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DC17B66-360F-27FF-8D1F-97B319CD9987}"/>
              </a:ext>
            </a:extLst>
          </p:cNvPr>
          <p:cNvCxnSpPr>
            <a:cxnSpLocks/>
          </p:cNvCxnSpPr>
          <p:nvPr/>
        </p:nvCxnSpPr>
        <p:spPr>
          <a:xfrm>
            <a:off x="5454172" y="96280"/>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39BECE6-A856-F684-DE86-C80C18D8DE68}"/>
                  </a:ext>
                </a:extLst>
              </p:cNvPr>
              <p:cNvSpPr txBox="1"/>
              <p:nvPr/>
            </p:nvSpPr>
            <p:spPr>
              <a:xfrm>
                <a:off x="5102973" y="218494"/>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7" name="TextBox 6">
                <a:extLst>
                  <a:ext uri="{FF2B5EF4-FFF2-40B4-BE49-F238E27FC236}">
                    <a16:creationId xmlns:a16="http://schemas.microsoft.com/office/drawing/2014/main" id="{A39BECE6-A856-F684-DE86-C80C18D8DE68}"/>
                  </a:ext>
                </a:extLst>
              </p:cNvPr>
              <p:cNvSpPr txBox="1">
                <a:spLocks noRot="1" noChangeAspect="1" noMove="1" noResize="1" noEditPoints="1" noAdjustHandles="1" noChangeArrowheads="1" noChangeShapeType="1" noTextEdit="1"/>
              </p:cNvSpPr>
              <p:nvPr/>
            </p:nvSpPr>
            <p:spPr>
              <a:xfrm>
                <a:off x="5102973" y="218494"/>
                <a:ext cx="239104" cy="369332"/>
              </a:xfrm>
              <a:prstGeom prst="rect">
                <a:avLst/>
              </a:prstGeom>
              <a:blipFill>
                <a:blip r:embed="rId11"/>
                <a:stretch>
                  <a:fillRect l="-30769" r="-28205" b="-21667"/>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9B87015-0234-655F-97F2-240E6B361D98}"/>
              </a:ext>
            </a:extLst>
          </p:cNvPr>
          <p:cNvCxnSpPr>
            <a:cxnSpLocks/>
            <a:endCxn id="5" idx="0"/>
          </p:cNvCxnSpPr>
          <p:nvPr/>
        </p:nvCxnSpPr>
        <p:spPr>
          <a:xfrm>
            <a:off x="9396820" y="96280"/>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1B6F2B96-BBB6-2599-8859-5E3F1D66AD56}"/>
                  </a:ext>
                </a:extLst>
              </p:cNvPr>
              <p:cNvSpPr txBox="1"/>
              <p:nvPr/>
            </p:nvSpPr>
            <p:spPr>
              <a:xfrm>
                <a:off x="9045620" y="218494"/>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28" name="TextBox 27">
                <a:extLst>
                  <a:ext uri="{FF2B5EF4-FFF2-40B4-BE49-F238E27FC236}">
                    <a16:creationId xmlns:a16="http://schemas.microsoft.com/office/drawing/2014/main" id="{1B6F2B96-BBB6-2599-8859-5E3F1D66AD56}"/>
                  </a:ext>
                </a:extLst>
              </p:cNvPr>
              <p:cNvSpPr txBox="1">
                <a:spLocks noRot="1" noChangeAspect="1" noMove="1" noResize="1" noEditPoints="1" noAdjustHandles="1" noChangeArrowheads="1" noChangeShapeType="1" noTextEdit="1"/>
              </p:cNvSpPr>
              <p:nvPr/>
            </p:nvSpPr>
            <p:spPr>
              <a:xfrm>
                <a:off x="9045620" y="218494"/>
                <a:ext cx="239104" cy="369332"/>
              </a:xfrm>
              <a:prstGeom prst="rect">
                <a:avLst/>
              </a:prstGeom>
              <a:blipFill>
                <a:blip r:embed="rId12"/>
                <a:stretch>
                  <a:fillRect l="-33333" r="-25641" b="-21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4703B79-CCB6-F114-B8D3-9F365AA58CF0}"/>
              </a:ext>
            </a:extLst>
          </p:cNvPr>
          <p:cNvCxnSpPr>
            <a:cxnSpLocks/>
            <a:stCxn id="25" idx="2"/>
          </p:cNvCxnSpPr>
          <p:nvPr/>
        </p:nvCxnSpPr>
        <p:spPr>
          <a:xfrm flipH="1">
            <a:off x="2897018" y="5044106"/>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422522C3-01E4-C8C2-67A5-C2D668B8B53E}"/>
                  </a:ext>
                </a:extLst>
              </p:cNvPr>
              <p:cNvSpPr txBox="1"/>
              <p:nvPr/>
            </p:nvSpPr>
            <p:spPr>
              <a:xfrm>
                <a:off x="2545819" y="5106104"/>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p:sp>
            <p:nvSpPr>
              <p:cNvPr id="31" name="TextBox 30">
                <a:extLst>
                  <a:ext uri="{FF2B5EF4-FFF2-40B4-BE49-F238E27FC236}">
                    <a16:creationId xmlns:a16="http://schemas.microsoft.com/office/drawing/2014/main" id="{422522C3-01E4-C8C2-67A5-C2D668B8B53E}"/>
                  </a:ext>
                </a:extLst>
              </p:cNvPr>
              <p:cNvSpPr txBox="1">
                <a:spLocks noRot="1" noChangeAspect="1" noMove="1" noResize="1" noEditPoints="1" noAdjustHandles="1" noChangeArrowheads="1" noChangeShapeType="1" noTextEdit="1"/>
              </p:cNvSpPr>
              <p:nvPr/>
            </p:nvSpPr>
            <p:spPr>
              <a:xfrm>
                <a:off x="2545819" y="5106104"/>
                <a:ext cx="239104" cy="395236"/>
              </a:xfrm>
              <a:prstGeom prst="rect">
                <a:avLst/>
              </a:prstGeom>
              <a:blipFill>
                <a:blip r:embed="rId13"/>
                <a:stretch>
                  <a:fillRect l="-46154" r="-53846"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A57282FF-9837-5EDA-3DFD-F04D8019B52B}"/>
                  </a:ext>
                </a:extLst>
              </p:cNvPr>
              <p:cNvSpPr txBox="1"/>
              <p:nvPr/>
            </p:nvSpPr>
            <p:spPr>
              <a:xfrm>
                <a:off x="6563349" y="2325020"/>
                <a:ext cx="2436244" cy="514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r>
                        <a:rPr lang="en-US" sz="2400" b="1" i="1" smtClean="0">
                          <a:latin typeface="Cambria Math" panose="02040503050406030204" pitchFamily="18" charset="0"/>
                        </a:rPr>
                        <m:t>−</m:t>
                      </m:r>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𝑫</m:t>
                          </m:r>
                        </m:e>
                        <m:sub>
                          <m:r>
                            <m:rPr>
                              <m:nor/>
                            </m:rPr>
                            <a:rPr lang="en-US" sz="2400" b="0" i="0" smtClean="0">
                              <a:latin typeface="Cambria Math" panose="02040503050406030204" pitchFamily="18" charset="0"/>
                            </a:rPr>
                            <m:t>diag</m:t>
                          </m:r>
                          <m:r>
                            <a:rPr lang="en-US" sz="2400" b="1" i="1" smtClean="0">
                              <a:latin typeface="Cambria Math" panose="02040503050406030204" pitchFamily="18" charset="0"/>
                            </a:rPr>
                            <m:t>𝑨</m:t>
                          </m:r>
                          <m:r>
                            <a:rPr lang="en-US" sz="2400" b="1" i="1" smtClean="0">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1</m:t>
                                  </m:r>
                                </m:e>
                              </m:acc>
                            </m:e>
                            <m:sup>
                              <m:r>
                                <a:rPr lang="en-US" sz="2400" i="1">
                                  <a:latin typeface="Cambria Math" panose="02040503050406030204" pitchFamily="18" charset="0"/>
                                </a:rPr>
                                <m:t>𝑇</m:t>
                              </m:r>
                            </m:sup>
                          </m:sSup>
                          <m:sSup>
                            <m:sSupPr>
                              <m:ctrlPr>
                                <a:rPr lang="en-US" sz="2400" b="1"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sub>
                        <m:sup>
                          <m:r>
                            <a:rPr lang="en-US" sz="2400" b="0" i="1" smtClean="0">
                              <a:latin typeface="Cambria Math" panose="02040503050406030204" pitchFamily="18" charset="0"/>
                            </a:rPr>
                            <m:t>𝑇</m:t>
                          </m:r>
                        </m:sup>
                      </m:sSubSup>
                    </m:oMath>
                  </m:oMathPara>
                </a14:m>
                <a:endParaRPr lang="en-US" sz="2400" dirty="0"/>
              </a:p>
            </p:txBody>
          </p:sp>
        </mc:Choice>
        <mc:Fallback>
          <p:sp>
            <p:nvSpPr>
              <p:cNvPr id="51" name="TextBox 50">
                <a:extLst>
                  <a:ext uri="{FF2B5EF4-FFF2-40B4-BE49-F238E27FC236}">
                    <a16:creationId xmlns:a16="http://schemas.microsoft.com/office/drawing/2014/main" id="{A57282FF-9837-5EDA-3DFD-F04D8019B52B}"/>
                  </a:ext>
                </a:extLst>
              </p:cNvPr>
              <p:cNvSpPr txBox="1">
                <a:spLocks noRot="1" noChangeAspect="1" noMove="1" noResize="1" noEditPoints="1" noAdjustHandles="1" noChangeArrowheads="1" noChangeShapeType="1" noTextEdit="1"/>
              </p:cNvSpPr>
              <p:nvPr/>
            </p:nvSpPr>
            <p:spPr>
              <a:xfrm>
                <a:off x="6563349" y="2325020"/>
                <a:ext cx="2436244" cy="514693"/>
              </a:xfrm>
              <a:prstGeom prst="rect">
                <a:avLst/>
              </a:prstGeom>
              <a:blipFill>
                <a:blip r:embed="rId14"/>
                <a:stretch>
                  <a:fillRect/>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47E49040-8BAD-C322-42BD-8B7A3D485CC1}"/>
              </a:ext>
            </a:extLst>
          </p:cNvPr>
          <p:cNvSpPr/>
          <p:nvPr/>
        </p:nvSpPr>
        <p:spPr>
          <a:xfrm>
            <a:off x="4436793" y="375920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sp>
        <p:nvSpPr>
          <p:cNvPr id="14" name="Rectangle: Rounded Corners 13">
            <a:extLst>
              <a:ext uri="{FF2B5EF4-FFF2-40B4-BE49-F238E27FC236}">
                <a16:creationId xmlns:a16="http://schemas.microsoft.com/office/drawing/2014/main" id="{40EC4B38-DD08-968B-91D5-0E1E2AF7B507}"/>
              </a:ext>
            </a:extLst>
          </p:cNvPr>
          <p:cNvSpPr/>
          <p:nvPr/>
        </p:nvSpPr>
        <p:spPr>
          <a:xfrm>
            <a:off x="4363816" y="370555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mc:AlternateContent xmlns:mc="http://schemas.openxmlformats.org/markup-compatibility/2006">
        <mc:Choice xmlns:a14="http://schemas.microsoft.com/office/drawing/2010/main" Requires="a14">
          <p:sp>
            <p:nvSpPr>
              <p:cNvPr id="20" name="Rectangle: Rounded Corners 19">
                <a:extLst>
                  <a:ext uri="{FF2B5EF4-FFF2-40B4-BE49-F238E27FC236}">
                    <a16:creationId xmlns:a16="http://schemas.microsoft.com/office/drawing/2014/main" id="{74D67EB0-D21D-E365-2184-3B151B7585EB}"/>
                  </a:ext>
                </a:extLst>
              </p:cNvPr>
              <p:cNvSpPr/>
              <p:nvPr/>
            </p:nvSpPr>
            <p:spPr>
              <a:xfrm>
                <a:off x="4576558" y="3898478"/>
                <a:ext cx="1755228" cy="1145628"/>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1" i="1" smtClean="0">
                          <a:solidFill>
                            <a:schemeClr val="tx1"/>
                          </a:solidFill>
                          <a:latin typeface="Cambria Math" panose="02040503050406030204" pitchFamily="18" charset="0"/>
                        </a:rPr>
                        <m:t>𝑩</m:t>
                      </m:r>
                    </m:oMath>
                  </m:oMathPara>
                </a14:m>
                <a:endParaRPr lang="en-US" sz="3200" b="1" dirty="0">
                  <a:solidFill>
                    <a:schemeClr val="tx1"/>
                  </a:solidFill>
                </a:endParaRPr>
              </a:p>
              <a:p>
                <a:pPr algn="ctr"/>
                <a:r>
                  <a:rPr lang="en-US" sz="1600" dirty="0">
                    <a:solidFill>
                      <a:schemeClr val="tx1"/>
                    </a:solidFill>
                  </a:rPr>
                  <a:t>Biting stage</a:t>
                </a:r>
                <a:r>
                  <a:rPr lang="en-US" sz="1600" b="1" u="sng" dirty="0">
                    <a:solidFill>
                      <a:schemeClr val="tx1"/>
                    </a:solidFill>
                  </a:rPr>
                  <a:t>s</a:t>
                </a:r>
              </a:p>
            </p:txBody>
          </p:sp>
        </mc:Choice>
        <mc:Fallback>
          <p:sp>
            <p:nvSpPr>
              <p:cNvPr id="20" name="Rectangle: Rounded Corners 19">
                <a:extLst>
                  <a:ext uri="{FF2B5EF4-FFF2-40B4-BE49-F238E27FC236}">
                    <a16:creationId xmlns:a16="http://schemas.microsoft.com/office/drawing/2014/main" id="{74D67EB0-D21D-E365-2184-3B151B7585EB}"/>
                  </a:ext>
                </a:extLst>
              </p:cNvPr>
              <p:cNvSpPr>
                <a:spLocks noRot="1" noChangeAspect="1" noMove="1" noResize="1" noEditPoints="1" noAdjustHandles="1" noChangeArrowheads="1" noChangeShapeType="1" noTextEdit="1"/>
              </p:cNvSpPr>
              <p:nvPr/>
            </p:nvSpPr>
            <p:spPr>
              <a:xfrm>
                <a:off x="4576558" y="3898478"/>
                <a:ext cx="1755228" cy="1145628"/>
              </a:xfrm>
              <a:prstGeom prst="roundRect">
                <a:avLst/>
              </a:prstGeom>
              <a:blipFill>
                <a:blip r:embed="rId15"/>
                <a:stretch>
                  <a:fillRect/>
                </a:stretch>
              </a:blipFill>
              <a:ln w="38100">
                <a:solidFill>
                  <a:schemeClr val="tx1"/>
                </a:solidFill>
              </a:ln>
            </p:spPr>
            <p:txBody>
              <a:bodyPr/>
              <a:lstStyle/>
              <a:p>
                <a:r>
                  <a:rPr lang="en-US">
                    <a:noFill/>
                  </a:rPr>
                  <a:t> </a:t>
                </a:r>
              </a:p>
            </p:txBody>
          </p:sp>
        </mc:Fallback>
      </mc:AlternateContent>
      <p:cxnSp>
        <p:nvCxnSpPr>
          <p:cNvPr id="29" name="Connector: Curved 28">
            <a:extLst>
              <a:ext uri="{FF2B5EF4-FFF2-40B4-BE49-F238E27FC236}">
                <a16:creationId xmlns:a16="http://schemas.microsoft.com/office/drawing/2014/main" id="{3A2C5E7E-F300-9670-5E88-32C7590C328E}"/>
              </a:ext>
            </a:extLst>
          </p:cNvPr>
          <p:cNvCxnSpPr>
            <a:cxnSpLocks/>
          </p:cNvCxnSpPr>
          <p:nvPr/>
        </p:nvCxnSpPr>
        <p:spPr>
          <a:xfrm rot="16200000" flipH="1">
            <a:off x="6152113" y="3845336"/>
            <a:ext cx="108631" cy="250713"/>
          </a:xfrm>
          <a:prstGeom prst="curvedConnector4">
            <a:avLst>
              <a:gd name="adj1" fmla="val -1031255"/>
              <a:gd name="adj2" fmla="val 65045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02272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4C8B-1BC8-0AAC-5A63-D43065C87339}"/>
              </a:ext>
            </a:extLst>
          </p:cNvPr>
          <p:cNvSpPr>
            <a:spLocks noGrp="1"/>
          </p:cNvSpPr>
          <p:nvPr>
            <p:ph type="title"/>
          </p:nvPr>
        </p:nvSpPr>
        <p:spPr>
          <a:xfrm>
            <a:off x="0" y="0"/>
            <a:ext cx="10515600" cy="1325563"/>
          </a:xfrm>
        </p:spPr>
        <p:txBody>
          <a:bodyPr/>
          <a:lstStyle/>
          <a:p>
            <a:r>
              <a:rPr lang="en-US" dirty="0"/>
              <a:t>The blood-feeding process</a:t>
            </a:r>
          </a:p>
        </p:txBody>
      </p:sp>
      <p:sp>
        <p:nvSpPr>
          <p:cNvPr id="108" name="TextBox 107">
            <a:extLst>
              <a:ext uri="{FF2B5EF4-FFF2-40B4-BE49-F238E27FC236}">
                <a16:creationId xmlns:a16="http://schemas.microsoft.com/office/drawing/2014/main" id="{A6FF958A-ECE5-068D-5490-93A35E2EAAA0}"/>
              </a:ext>
            </a:extLst>
          </p:cNvPr>
          <p:cNvSpPr txBox="1"/>
          <p:nvPr/>
        </p:nvSpPr>
        <p:spPr>
          <a:xfrm>
            <a:off x="6112533" y="1493836"/>
            <a:ext cx="5655656" cy="1015663"/>
          </a:xfrm>
          <a:prstGeom prst="rect">
            <a:avLst/>
          </a:prstGeom>
          <a:noFill/>
        </p:spPr>
        <p:txBody>
          <a:bodyPr wrap="square">
            <a:spAutoFit/>
          </a:bodyPr>
          <a:lstStyle/>
          <a:p>
            <a:r>
              <a:rPr lang="en-US" sz="2000" i="1" dirty="0"/>
              <a:t>“Successful hematophagy culminates in an intricate </a:t>
            </a:r>
            <a:r>
              <a:rPr lang="en-US" sz="2000" b="1" i="1" dirty="0"/>
              <a:t>cascade</a:t>
            </a:r>
            <a:r>
              <a:rPr lang="en-US" sz="2000" i="1" dirty="0"/>
              <a:t> of events.” </a:t>
            </a:r>
            <a:br>
              <a:rPr lang="en-US" sz="2000" i="1" dirty="0"/>
            </a:br>
            <a:r>
              <a:rPr lang="en-US" sz="2000" dirty="0"/>
              <a:t>– John D. Edman and Andrew Spielman</a:t>
            </a:r>
            <a:endParaRPr lang="en-US" sz="2000" i="1" dirty="0"/>
          </a:p>
        </p:txBody>
      </p:sp>
      <p:pic>
        <p:nvPicPr>
          <p:cNvPr id="9" name="Graphic 8" descr="Golden Ratio outline">
            <a:extLst>
              <a:ext uri="{FF2B5EF4-FFF2-40B4-BE49-F238E27FC236}">
                <a16:creationId xmlns:a16="http://schemas.microsoft.com/office/drawing/2014/main" id="{25BBFF0E-F97E-2731-B810-8C8756D252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1322" y="3337976"/>
            <a:ext cx="4486552" cy="4012373"/>
          </a:xfrm>
          <a:prstGeom prst="rect">
            <a:avLst/>
          </a:prstGeom>
        </p:spPr>
      </p:pic>
      <p:pic>
        <p:nvPicPr>
          <p:cNvPr id="5" name="Content Placeholder 4">
            <a:extLst>
              <a:ext uri="{FF2B5EF4-FFF2-40B4-BE49-F238E27FC236}">
                <a16:creationId xmlns:a16="http://schemas.microsoft.com/office/drawing/2014/main" id="{692E1870-1D64-EA45-3E77-CA3CD2DC3A87}"/>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618" y="4882498"/>
            <a:ext cx="3482208" cy="1516665"/>
          </a:xfrm>
        </p:spPr>
      </p:pic>
      <p:sp>
        <p:nvSpPr>
          <p:cNvPr id="11" name="Rectangle: Rounded Corners 10">
            <a:extLst>
              <a:ext uri="{FF2B5EF4-FFF2-40B4-BE49-F238E27FC236}">
                <a16:creationId xmlns:a16="http://schemas.microsoft.com/office/drawing/2014/main" id="{6519E673-EA67-BB24-35DB-2AA5A684CACC}"/>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12" name="Rectangle: Rounded Corners 11">
            <a:extLst>
              <a:ext uri="{FF2B5EF4-FFF2-40B4-BE49-F238E27FC236}">
                <a16:creationId xmlns:a16="http://schemas.microsoft.com/office/drawing/2014/main" id="{905DA857-9A11-E566-1AF9-2C6BB5B58B66}"/>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13" name="Rectangle: Rounded Corners 12">
            <a:extLst>
              <a:ext uri="{FF2B5EF4-FFF2-40B4-BE49-F238E27FC236}">
                <a16:creationId xmlns:a16="http://schemas.microsoft.com/office/drawing/2014/main" id="{B7BAA2B6-FC8B-1104-F592-7CA1DA2D1087}"/>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6" name="Rectangle: Rounded Corners 15">
            <a:extLst>
              <a:ext uri="{FF2B5EF4-FFF2-40B4-BE49-F238E27FC236}">
                <a16:creationId xmlns:a16="http://schemas.microsoft.com/office/drawing/2014/main" id="{E749345A-1087-5F0F-FA4B-E6F226358E5C}"/>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7" name="Connector: Elbow 16">
            <a:extLst>
              <a:ext uri="{FF2B5EF4-FFF2-40B4-BE49-F238E27FC236}">
                <a16:creationId xmlns:a16="http://schemas.microsoft.com/office/drawing/2014/main" id="{3A0D8377-3B9F-DD74-6B84-39C621D12A95}"/>
              </a:ext>
            </a:extLst>
          </p:cNvPr>
          <p:cNvCxnSpPr>
            <a:cxnSpLocks/>
            <a:stCxn id="12" idx="3"/>
            <a:endCxn id="13"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E930022-6418-0680-FFE3-DF45CD317661}"/>
              </a:ext>
            </a:extLst>
          </p:cNvPr>
          <p:cNvCxnSpPr>
            <a:cxnSpLocks/>
            <a:stCxn id="11" idx="3"/>
            <a:endCxn id="12"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6D19D942-7425-CBBF-1FE2-0096B0C51E5D}"/>
              </a:ext>
            </a:extLst>
          </p:cNvPr>
          <p:cNvCxnSpPr>
            <a:cxnSpLocks/>
            <a:stCxn id="13" idx="3"/>
            <a:endCxn id="16"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92FE50B-E827-4252-9A5D-E3C678CC6804}"/>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22" name="Connector: Elbow 21">
            <a:extLst>
              <a:ext uri="{FF2B5EF4-FFF2-40B4-BE49-F238E27FC236}">
                <a16:creationId xmlns:a16="http://schemas.microsoft.com/office/drawing/2014/main" id="{A2716139-BD02-83AD-DAF4-9508CE91179F}"/>
              </a:ext>
            </a:extLst>
          </p:cNvPr>
          <p:cNvCxnSpPr>
            <a:cxnSpLocks/>
            <a:stCxn id="16" idx="3"/>
            <a:endCxn id="2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85BA084-C2BC-5EFC-2CD7-0AC6352594E0}"/>
              </a:ext>
            </a:extLst>
          </p:cNvPr>
          <p:cNvCxnSpPr>
            <a:cxnSpLocks/>
            <a:endCxn id="11"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383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4C8B-1BC8-0AAC-5A63-D43065C87339}"/>
              </a:ext>
            </a:extLst>
          </p:cNvPr>
          <p:cNvSpPr>
            <a:spLocks noGrp="1"/>
          </p:cNvSpPr>
          <p:nvPr>
            <p:ph type="title"/>
          </p:nvPr>
        </p:nvSpPr>
        <p:spPr>
          <a:xfrm>
            <a:off x="0" y="0"/>
            <a:ext cx="10515600" cy="1325563"/>
          </a:xfrm>
        </p:spPr>
        <p:txBody>
          <a:bodyPr/>
          <a:lstStyle/>
          <a:p>
            <a:r>
              <a:rPr lang="en-US" dirty="0"/>
              <a:t>The </a:t>
            </a:r>
            <a:r>
              <a:rPr lang="en-US" dirty="0">
                <a:solidFill>
                  <a:srgbClr val="FF0000"/>
                </a:solidFill>
              </a:rPr>
              <a:t>real</a:t>
            </a:r>
            <a:r>
              <a:rPr lang="en-US" dirty="0"/>
              <a:t> blood-feeding process</a:t>
            </a:r>
          </a:p>
        </p:txBody>
      </p:sp>
      <p:pic>
        <p:nvPicPr>
          <p:cNvPr id="5" name="Content Placeholder 4">
            <a:extLst>
              <a:ext uri="{FF2B5EF4-FFF2-40B4-BE49-F238E27FC236}">
                <a16:creationId xmlns:a16="http://schemas.microsoft.com/office/drawing/2014/main" id="{692E1870-1D64-EA45-3E77-CA3CD2DC3A8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2055" y="95305"/>
            <a:ext cx="3482208" cy="1516665"/>
          </a:xfrm>
        </p:spPr>
      </p:pic>
      <p:sp>
        <p:nvSpPr>
          <p:cNvPr id="6" name="Rectangle: Rounded Corners 5">
            <a:extLst>
              <a:ext uri="{FF2B5EF4-FFF2-40B4-BE49-F238E27FC236}">
                <a16:creationId xmlns:a16="http://schemas.microsoft.com/office/drawing/2014/main" id="{84B8435E-589E-08DB-8909-E25F45F86F9C}"/>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7" name="Rectangle: Rounded Corners 6">
            <a:extLst>
              <a:ext uri="{FF2B5EF4-FFF2-40B4-BE49-F238E27FC236}">
                <a16:creationId xmlns:a16="http://schemas.microsoft.com/office/drawing/2014/main" id="{FF9EC5BB-9771-F74C-0EA0-EF2369E626DD}"/>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8" name="Rectangle: Rounded Corners 7">
            <a:extLst>
              <a:ext uri="{FF2B5EF4-FFF2-40B4-BE49-F238E27FC236}">
                <a16:creationId xmlns:a16="http://schemas.microsoft.com/office/drawing/2014/main" id="{E265CA4E-DFCF-7A72-B5FE-4E29F2AD886B}"/>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0" name="Rectangle: Rounded Corners 9">
            <a:extLst>
              <a:ext uri="{FF2B5EF4-FFF2-40B4-BE49-F238E27FC236}">
                <a16:creationId xmlns:a16="http://schemas.microsoft.com/office/drawing/2014/main" id="{BDBF9F7D-A26E-CEB1-9D0D-A0A998CFC024}"/>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4" name="Connector: Elbow 13">
            <a:extLst>
              <a:ext uri="{FF2B5EF4-FFF2-40B4-BE49-F238E27FC236}">
                <a16:creationId xmlns:a16="http://schemas.microsoft.com/office/drawing/2014/main" id="{84A37D1E-777B-06DF-9E0D-2D8750F0EA92}"/>
              </a:ext>
            </a:extLst>
          </p:cNvPr>
          <p:cNvCxnSpPr>
            <a:cxnSpLocks/>
            <a:stCxn id="7" idx="3"/>
            <a:endCxn id="8"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7769A27-1B7A-E5A0-B57B-4738F858722D}"/>
              </a:ext>
            </a:extLst>
          </p:cNvPr>
          <p:cNvCxnSpPr>
            <a:cxnSpLocks/>
            <a:stCxn id="6" idx="3"/>
            <a:endCxn id="7"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589DFF-79D3-7E99-82CA-3D2F3C66CE9F}"/>
              </a:ext>
            </a:extLst>
          </p:cNvPr>
          <p:cNvCxnSpPr>
            <a:cxnSpLocks/>
            <a:stCxn id="8" idx="3"/>
            <a:endCxn id="10"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A7D232D-7928-C47E-6A10-CEA5C744CD7D}"/>
              </a:ext>
            </a:extLst>
          </p:cNvPr>
          <p:cNvCxnSpPr>
            <a:cxnSpLocks/>
            <a:stCxn id="7" idx="1"/>
            <a:endCxn id="6" idx="2"/>
          </p:cNvCxnSpPr>
          <p:nvPr/>
        </p:nvCxnSpPr>
        <p:spPr>
          <a:xfrm rot="10800000">
            <a:off x="3219441" y="2653727"/>
            <a:ext cx="804041" cy="483254"/>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DF1B8E4E-A758-0BFC-A1FB-309C1FDA3FA7}"/>
              </a:ext>
            </a:extLst>
          </p:cNvPr>
          <p:cNvCxnSpPr>
            <a:cxnSpLocks/>
            <a:stCxn id="8" idx="1"/>
            <a:endCxn id="7" idx="2"/>
          </p:cNvCxnSpPr>
          <p:nvPr/>
        </p:nvCxnSpPr>
        <p:spPr>
          <a:xfrm rot="10800000">
            <a:off x="4901096" y="3709795"/>
            <a:ext cx="804041"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9941897-3352-067B-2E41-160603FEEF93}"/>
              </a:ext>
            </a:extLst>
          </p:cNvPr>
          <p:cNvCxnSpPr>
            <a:cxnSpLocks/>
            <a:stCxn id="8" idx="2"/>
            <a:endCxn id="6" idx="2"/>
          </p:cNvCxnSpPr>
          <p:nvPr/>
        </p:nvCxnSpPr>
        <p:spPr>
          <a:xfrm rot="5400000" flipH="1">
            <a:off x="3845027" y="2028140"/>
            <a:ext cx="2112136" cy="3363310"/>
          </a:xfrm>
          <a:prstGeom prst="bentConnector3">
            <a:avLst>
              <a:gd name="adj1" fmla="val -933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63C4769-2EB7-58BC-9597-ED22FDBD9EBD}"/>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42" name="Connector: Elbow 41">
            <a:extLst>
              <a:ext uri="{FF2B5EF4-FFF2-40B4-BE49-F238E27FC236}">
                <a16:creationId xmlns:a16="http://schemas.microsoft.com/office/drawing/2014/main" id="{25072E30-02CC-AC7C-C2FE-276FB343A251}"/>
              </a:ext>
            </a:extLst>
          </p:cNvPr>
          <p:cNvCxnSpPr>
            <a:cxnSpLocks/>
            <a:stCxn id="10" idx="3"/>
            <a:endCxn id="4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E78EC4E-28A9-74A7-5DE6-DE72D43C961D}"/>
              </a:ext>
            </a:extLst>
          </p:cNvPr>
          <p:cNvCxnSpPr>
            <a:cxnSpLocks/>
            <a:stCxn id="10" idx="1"/>
            <a:endCxn id="7" idx="2"/>
          </p:cNvCxnSpPr>
          <p:nvPr/>
        </p:nvCxnSpPr>
        <p:spPr>
          <a:xfrm rot="10800000">
            <a:off x="4901096" y="3709795"/>
            <a:ext cx="2485267" cy="152907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5CC2523-259F-4BCB-1D43-2372EF4EDD10}"/>
              </a:ext>
            </a:extLst>
          </p:cNvPr>
          <p:cNvCxnSpPr>
            <a:cxnSpLocks/>
            <a:stCxn id="10" idx="2"/>
            <a:endCxn id="6" idx="2"/>
          </p:cNvCxnSpPr>
          <p:nvPr/>
        </p:nvCxnSpPr>
        <p:spPr>
          <a:xfrm rot="5400000" flipH="1">
            <a:off x="4162730" y="1710437"/>
            <a:ext cx="3157956" cy="5044536"/>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6A7A353-BB1A-6BD5-476F-B7666721895C}"/>
              </a:ext>
            </a:extLst>
          </p:cNvPr>
          <p:cNvSpPr txBox="1"/>
          <p:nvPr/>
        </p:nvSpPr>
        <p:spPr>
          <a:xfrm rot="16200000">
            <a:off x="1199997" y="4312111"/>
            <a:ext cx="1792350" cy="707886"/>
          </a:xfrm>
          <a:prstGeom prst="rect">
            <a:avLst/>
          </a:prstGeom>
          <a:noFill/>
        </p:spPr>
        <p:txBody>
          <a:bodyPr wrap="none" rtlCol="0">
            <a:spAutoFit/>
          </a:bodyPr>
          <a:lstStyle/>
          <a:p>
            <a:r>
              <a:rPr lang="en-US" sz="4000" b="1" dirty="0"/>
              <a:t>Failure</a:t>
            </a:r>
          </a:p>
        </p:txBody>
      </p:sp>
      <p:sp>
        <p:nvSpPr>
          <p:cNvPr id="104" name="TextBox 103">
            <a:extLst>
              <a:ext uri="{FF2B5EF4-FFF2-40B4-BE49-F238E27FC236}">
                <a16:creationId xmlns:a16="http://schemas.microsoft.com/office/drawing/2014/main" id="{C1174786-51EC-7538-4FC8-6E40AB687B26}"/>
              </a:ext>
            </a:extLst>
          </p:cNvPr>
          <p:cNvSpPr txBox="1"/>
          <p:nvPr/>
        </p:nvSpPr>
        <p:spPr>
          <a:xfrm>
            <a:off x="3259715" y="3908902"/>
            <a:ext cx="1527530" cy="923330"/>
          </a:xfrm>
          <a:prstGeom prst="rect">
            <a:avLst/>
          </a:prstGeom>
          <a:noFill/>
        </p:spPr>
        <p:txBody>
          <a:bodyPr wrap="square" rtlCol="0">
            <a:spAutoFit/>
          </a:bodyPr>
          <a:lstStyle/>
          <a:p>
            <a:r>
              <a:rPr lang="en-US" dirty="0"/>
              <a:t>Depart and quest for new host</a:t>
            </a:r>
          </a:p>
        </p:txBody>
      </p:sp>
      <p:sp>
        <p:nvSpPr>
          <p:cNvPr id="106" name="TextBox 105">
            <a:extLst>
              <a:ext uri="{FF2B5EF4-FFF2-40B4-BE49-F238E27FC236}">
                <a16:creationId xmlns:a16="http://schemas.microsoft.com/office/drawing/2014/main" id="{04300344-7296-75D8-3267-7BD820C8A045}"/>
              </a:ext>
            </a:extLst>
          </p:cNvPr>
          <p:cNvSpPr txBox="1"/>
          <p:nvPr/>
        </p:nvSpPr>
        <p:spPr>
          <a:xfrm>
            <a:off x="5038958" y="5644854"/>
            <a:ext cx="2283542" cy="369332"/>
          </a:xfrm>
          <a:prstGeom prst="rect">
            <a:avLst/>
          </a:prstGeom>
          <a:solidFill>
            <a:schemeClr val="bg1"/>
          </a:solidFill>
        </p:spPr>
        <p:txBody>
          <a:bodyPr wrap="square" rtlCol="0">
            <a:spAutoFit/>
          </a:bodyPr>
          <a:lstStyle/>
          <a:p>
            <a:r>
              <a:rPr lang="en-US" dirty="0"/>
              <a:t>Persist on same host</a:t>
            </a:r>
          </a:p>
        </p:txBody>
      </p:sp>
      <p:cxnSp>
        <p:nvCxnSpPr>
          <p:cNvPr id="19" name="Straight Arrow Connector 18">
            <a:extLst>
              <a:ext uri="{FF2B5EF4-FFF2-40B4-BE49-F238E27FC236}">
                <a16:creationId xmlns:a16="http://schemas.microsoft.com/office/drawing/2014/main" id="{61B1927C-0791-33C1-B087-59B02DFB9C38}"/>
              </a:ext>
            </a:extLst>
          </p:cNvPr>
          <p:cNvCxnSpPr>
            <a:cxnSpLocks/>
            <a:endCxn id="6"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79A9D0-00EE-2F39-88C0-FC6909BF708B}"/>
              </a:ext>
            </a:extLst>
          </p:cNvPr>
          <p:cNvSpPr txBox="1"/>
          <p:nvPr/>
        </p:nvSpPr>
        <p:spPr>
          <a:xfrm>
            <a:off x="5446605" y="3615227"/>
            <a:ext cx="2272289" cy="369332"/>
          </a:xfrm>
          <a:custGeom>
            <a:avLst/>
            <a:gdLst>
              <a:gd name="connsiteX0" fmla="*/ 0 w 2272289"/>
              <a:gd name="connsiteY0" fmla="*/ 0 h 369332"/>
              <a:gd name="connsiteX1" fmla="*/ 590795 w 2272289"/>
              <a:gd name="connsiteY1" fmla="*/ 0 h 369332"/>
              <a:gd name="connsiteX2" fmla="*/ 1181590 w 2272289"/>
              <a:gd name="connsiteY2" fmla="*/ 0 h 369332"/>
              <a:gd name="connsiteX3" fmla="*/ 1726940 w 2272289"/>
              <a:gd name="connsiteY3" fmla="*/ 0 h 369332"/>
              <a:gd name="connsiteX4" fmla="*/ 2272289 w 2272289"/>
              <a:gd name="connsiteY4" fmla="*/ 0 h 369332"/>
              <a:gd name="connsiteX5" fmla="*/ 2272289 w 2272289"/>
              <a:gd name="connsiteY5" fmla="*/ 369332 h 369332"/>
              <a:gd name="connsiteX6" fmla="*/ 1658771 w 2272289"/>
              <a:gd name="connsiteY6" fmla="*/ 369332 h 369332"/>
              <a:gd name="connsiteX7" fmla="*/ 1067976 w 2272289"/>
              <a:gd name="connsiteY7" fmla="*/ 369332 h 369332"/>
              <a:gd name="connsiteX8" fmla="*/ 522626 w 2272289"/>
              <a:gd name="connsiteY8" fmla="*/ 369332 h 369332"/>
              <a:gd name="connsiteX9" fmla="*/ 0 w 2272289"/>
              <a:gd name="connsiteY9" fmla="*/ 369332 h 369332"/>
              <a:gd name="connsiteX10" fmla="*/ 0 w 2272289"/>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2289" h="369332" fill="none" extrusionOk="0">
                <a:moveTo>
                  <a:pt x="0" y="0"/>
                </a:moveTo>
                <a:cubicBezTo>
                  <a:pt x="245928" y="-33921"/>
                  <a:pt x="430847" y="67894"/>
                  <a:pt x="590795" y="0"/>
                </a:cubicBezTo>
                <a:cubicBezTo>
                  <a:pt x="750743" y="-67894"/>
                  <a:pt x="1016310" y="66711"/>
                  <a:pt x="1181590" y="0"/>
                </a:cubicBezTo>
                <a:cubicBezTo>
                  <a:pt x="1346871" y="-66711"/>
                  <a:pt x="1586191" y="64882"/>
                  <a:pt x="1726940" y="0"/>
                </a:cubicBezTo>
                <a:cubicBezTo>
                  <a:pt x="1867689" y="-64882"/>
                  <a:pt x="2037621" y="4775"/>
                  <a:pt x="2272289" y="0"/>
                </a:cubicBezTo>
                <a:cubicBezTo>
                  <a:pt x="2278080" y="156741"/>
                  <a:pt x="2238662" y="213619"/>
                  <a:pt x="2272289" y="369332"/>
                </a:cubicBezTo>
                <a:cubicBezTo>
                  <a:pt x="2128153" y="374414"/>
                  <a:pt x="1814028" y="359793"/>
                  <a:pt x="1658771" y="369332"/>
                </a:cubicBezTo>
                <a:cubicBezTo>
                  <a:pt x="1503514" y="378871"/>
                  <a:pt x="1299092" y="340995"/>
                  <a:pt x="1067976" y="369332"/>
                </a:cubicBezTo>
                <a:cubicBezTo>
                  <a:pt x="836860" y="397669"/>
                  <a:pt x="794696" y="339534"/>
                  <a:pt x="522626" y="369332"/>
                </a:cubicBezTo>
                <a:cubicBezTo>
                  <a:pt x="250556" y="399130"/>
                  <a:pt x="255857" y="358644"/>
                  <a:pt x="0" y="369332"/>
                </a:cubicBezTo>
                <a:cubicBezTo>
                  <a:pt x="-11364" y="291550"/>
                  <a:pt x="40779" y="85509"/>
                  <a:pt x="0" y="0"/>
                </a:cubicBezTo>
                <a:close/>
              </a:path>
              <a:path w="2272289" h="369332" stroke="0" extrusionOk="0">
                <a:moveTo>
                  <a:pt x="0" y="0"/>
                </a:moveTo>
                <a:cubicBezTo>
                  <a:pt x="257553" y="-10407"/>
                  <a:pt x="317503" y="23493"/>
                  <a:pt x="545349" y="0"/>
                </a:cubicBezTo>
                <a:cubicBezTo>
                  <a:pt x="773195" y="-23493"/>
                  <a:pt x="941822" y="35024"/>
                  <a:pt x="1113422" y="0"/>
                </a:cubicBezTo>
                <a:cubicBezTo>
                  <a:pt x="1285022" y="-35024"/>
                  <a:pt x="1560615" y="59378"/>
                  <a:pt x="1704217" y="0"/>
                </a:cubicBezTo>
                <a:cubicBezTo>
                  <a:pt x="1847819" y="-59378"/>
                  <a:pt x="2026288" y="56990"/>
                  <a:pt x="2272289" y="0"/>
                </a:cubicBezTo>
                <a:cubicBezTo>
                  <a:pt x="2288296" y="159209"/>
                  <a:pt x="2250229" y="188556"/>
                  <a:pt x="2272289" y="369332"/>
                </a:cubicBezTo>
                <a:cubicBezTo>
                  <a:pt x="2072636" y="425262"/>
                  <a:pt x="1948797" y="361839"/>
                  <a:pt x="1749663" y="369332"/>
                </a:cubicBezTo>
                <a:cubicBezTo>
                  <a:pt x="1550529" y="376825"/>
                  <a:pt x="1389914" y="331293"/>
                  <a:pt x="1158867" y="369332"/>
                </a:cubicBezTo>
                <a:cubicBezTo>
                  <a:pt x="927820" y="407371"/>
                  <a:pt x="769741" y="360178"/>
                  <a:pt x="613518" y="369332"/>
                </a:cubicBezTo>
                <a:cubicBezTo>
                  <a:pt x="457295" y="378486"/>
                  <a:pt x="233676" y="344789"/>
                  <a:pt x="0" y="369332"/>
                </a:cubicBezTo>
                <a:cubicBezTo>
                  <a:pt x="-39639" y="277965"/>
                  <a:pt x="40782" y="155845"/>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host</a:t>
            </a:r>
            <a:endParaRPr lang="en-US" dirty="0"/>
          </a:p>
        </p:txBody>
      </p:sp>
      <p:sp>
        <p:nvSpPr>
          <p:cNvPr id="12" name="TextBox 11">
            <a:extLst>
              <a:ext uri="{FF2B5EF4-FFF2-40B4-BE49-F238E27FC236}">
                <a16:creationId xmlns:a16="http://schemas.microsoft.com/office/drawing/2014/main" id="{14EEF03F-C69A-9B4C-A68F-3AF5A6032B50}"/>
              </a:ext>
            </a:extLst>
          </p:cNvPr>
          <p:cNvSpPr txBox="1"/>
          <p:nvPr/>
        </p:nvSpPr>
        <p:spPr>
          <a:xfrm>
            <a:off x="7081732" y="4685867"/>
            <a:ext cx="2433743" cy="369332"/>
          </a:xfrm>
          <a:custGeom>
            <a:avLst/>
            <a:gdLst>
              <a:gd name="connsiteX0" fmla="*/ 0 w 2433743"/>
              <a:gd name="connsiteY0" fmla="*/ 0 h 369332"/>
              <a:gd name="connsiteX1" fmla="*/ 486749 w 2433743"/>
              <a:gd name="connsiteY1" fmla="*/ 0 h 369332"/>
              <a:gd name="connsiteX2" fmla="*/ 949160 w 2433743"/>
              <a:gd name="connsiteY2" fmla="*/ 0 h 369332"/>
              <a:gd name="connsiteX3" fmla="*/ 1435908 w 2433743"/>
              <a:gd name="connsiteY3" fmla="*/ 0 h 369332"/>
              <a:gd name="connsiteX4" fmla="*/ 1922657 w 2433743"/>
              <a:gd name="connsiteY4" fmla="*/ 0 h 369332"/>
              <a:gd name="connsiteX5" fmla="*/ 2433743 w 2433743"/>
              <a:gd name="connsiteY5" fmla="*/ 0 h 369332"/>
              <a:gd name="connsiteX6" fmla="*/ 2433743 w 2433743"/>
              <a:gd name="connsiteY6" fmla="*/ 369332 h 369332"/>
              <a:gd name="connsiteX7" fmla="*/ 1995669 w 2433743"/>
              <a:gd name="connsiteY7" fmla="*/ 369332 h 369332"/>
              <a:gd name="connsiteX8" fmla="*/ 1484583 w 2433743"/>
              <a:gd name="connsiteY8" fmla="*/ 369332 h 369332"/>
              <a:gd name="connsiteX9" fmla="*/ 1046509 w 2433743"/>
              <a:gd name="connsiteY9" fmla="*/ 369332 h 369332"/>
              <a:gd name="connsiteX10" fmla="*/ 535423 w 2433743"/>
              <a:gd name="connsiteY10" fmla="*/ 369332 h 369332"/>
              <a:gd name="connsiteX11" fmla="*/ 0 w 2433743"/>
              <a:gd name="connsiteY11" fmla="*/ 369332 h 369332"/>
              <a:gd name="connsiteX12" fmla="*/ 0 w 2433743"/>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3743" h="369332" fill="none" extrusionOk="0">
                <a:moveTo>
                  <a:pt x="0" y="0"/>
                </a:moveTo>
                <a:cubicBezTo>
                  <a:pt x="194659" y="-7017"/>
                  <a:pt x="288752" y="19115"/>
                  <a:pt x="486749" y="0"/>
                </a:cubicBezTo>
                <a:cubicBezTo>
                  <a:pt x="684746" y="-19115"/>
                  <a:pt x="788475" y="10168"/>
                  <a:pt x="949160" y="0"/>
                </a:cubicBezTo>
                <a:cubicBezTo>
                  <a:pt x="1109845" y="-10168"/>
                  <a:pt x="1201247" y="30885"/>
                  <a:pt x="1435908" y="0"/>
                </a:cubicBezTo>
                <a:cubicBezTo>
                  <a:pt x="1670569" y="-30885"/>
                  <a:pt x="1779071" y="29369"/>
                  <a:pt x="1922657" y="0"/>
                </a:cubicBezTo>
                <a:cubicBezTo>
                  <a:pt x="2066243" y="-29369"/>
                  <a:pt x="2324637" y="49010"/>
                  <a:pt x="2433743" y="0"/>
                </a:cubicBezTo>
                <a:cubicBezTo>
                  <a:pt x="2450355" y="141029"/>
                  <a:pt x="2397931" y="213393"/>
                  <a:pt x="2433743" y="369332"/>
                </a:cubicBezTo>
                <a:cubicBezTo>
                  <a:pt x="2342122" y="409779"/>
                  <a:pt x="2128837" y="354195"/>
                  <a:pt x="1995669" y="369332"/>
                </a:cubicBezTo>
                <a:cubicBezTo>
                  <a:pt x="1862501" y="384469"/>
                  <a:pt x="1677120" y="342803"/>
                  <a:pt x="1484583" y="369332"/>
                </a:cubicBezTo>
                <a:cubicBezTo>
                  <a:pt x="1292046" y="395861"/>
                  <a:pt x="1233786" y="319160"/>
                  <a:pt x="1046509" y="369332"/>
                </a:cubicBezTo>
                <a:cubicBezTo>
                  <a:pt x="859232" y="419504"/>
                  <a:pt x="707372" y="360328"/>
                  <a:pt x="535423" y="369332"/>
                </a:cubicBezTo>
                <a:cubicBezTo>
                  <a:pt x="363474" y="378336"/>
                  <a:pt x="109065" y="316315"/>
                  <a:pt x="0" y="369332"/>
                </a:cubicBezTo>
                <a:cubicBezTo>
                  <a:pt x="-43871" y="257877"/>
                  <a:pt x="16251" y="157769"/>
                  <a:pt x="0" y="0"/>
                </a:cubicBezTo>
                <a:close/>
              </a:path>
              <a:path w="2433743" h="369332" stroke="0" extrusionOk="0">
                <a:moveTo>
                  <a:pt x="0" y="0"/>
                </a:moveTo>
                <a:cubicBezTo>
                  <a:pt x="105474" y="-15139"/>
                  <a:pt x="360064" y="29590"/>
                  <a:pt x="462411" y="0"/>
                </a:cubicBezTo>
                <a:cubicBezTo>
                  <a:pt x="564758" y="-29590"/>
                  <a:pt x="820498" y="44422"/>
                  <a:pt x="949160" y="0"/>
                </a:cubicBezTo>
                <a:cubicBezTo>
                  <a:pt x="1077822" y="-44422"/>
                  <a:pt x="1319886" y="33788"/>
                  <a:pt x="1460246" y="0"/>
                </a:cubicBezTo>
                <a:cubicBezTo>
                  <a:pt x="1600606" y="-33788"/>
                  <a:pt x="1768748" y="50641"/>
                  <a:pt x="1971332" y="0"/>
                </a:cubicBezTo>
                <a:cubicBezTo>
                  <a:pt x="2173916" y="-50641"/>
                  <a:pt x="2301199" y="49842"/>
                  <a:pt x="2433743" y="0"/>
                </a:cubicBezTo>
                <a:cubicBezTo>
                  <a:pt x="2471062" y="166956"/>
                  <a:pt x="2402769" y="251151"/>
                  <a:pt x="2433743" y="369332"/>
                </a:cubicBezTo>
                <a:cubicBezTo>
                  <a:pt x="2343735" y="418922"/>
                  <a:pt x="2151332" y="341332"/>
                  <a:pt x="1995669" y="369332"/>
                </a:cubicBezTo>
                <a:cubicBezTo>
                  <a:pt x="1840006" y="397332"/>
                  <a:pt x="1744348" y="343859"/>
                  <a:pt x="1533258" y="369332"/>
                </a:cubicBezTo>
                <a:cubicBezTo>
                  <a:pt x="1322168" y="394805"/>
                  <a:pt x="1252696" y="335081"/>
                  <a:pt x="1095184" y="369332"/>
                </a:cubicBezTo>
                <a:cubicBezTo>
                  <a:pt x="937672" y="403583"/>
                  <a:pt x="812662" y="333684"/>
                  <a:pt x="608436" y="369332"/>
                </a:cubicBezTo>
                <a:cubicBezTo>
                  <a:pt x="404210" y="404980"/>
                  <a:pt x="247294" y="304297"/>
                  <a:pt x="0" y="369332"/>
                </a:cubicBezTo>
                <a:cubicBezTo>
                  <a:pt x="-38332" y="253972"/>
                  <a:pt x="15818" y="163611"/>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a:t>
            </a:r>
            <a:r>
              <a:rPr lang="en-US" dirty="0"/>
              <a:t>vector</a:t>
            </a:r>
          </a:p>
        </p:txBody>
      </p:sp>
      <p:sp>
        <p:nvSpPr>
          <p:cNvPr id="3" name="TextBox 2">
            <a:extLst>
              <a:ext uri="{FF2B5EF4-FFF2-40B4-BE49-F238E27FC236}">
                <a16:creationId xmlns:a16="http://schemas.microsoft.com/office/drawing/2014/main" id="{532D9AC0-F1D7-79A1-4699-42C117F5019C}"/>
              </a:ext>
            </a:extLst>
          </p:cNvPr>
          <p:cNvSpPr txBox="1"/>
          <p:nvPr/>
        </p:nvSpPr>
        <p:spPr>
          <a:xfrm rot="2319741">
            <a:off x="6625364" y="2278280"/>
            <a:ext cx="2167581" cy="707886"/>
          </a:xfrm>
          <a:prstGeom prst="rect">
            <a:avLst/>
          </a:prstGeom>
          <a:noFill/>
        </p:spPr>
        <p:txBody>
          <a:bodyPr wrap="none" rtlCol="0">
            <a:spAutoFit/>
          </a:bodyPr>
          <a:lstStyle/>
          <a:p>
            <a:r>
              <a:rPr lang="en-US" sz="4000" b="1" dirty="0"/>
              <a:t>Success</a:t>
            </a:r>
          </a:p>
        </p:txBody>
      </p:sp>
    </p:spTree>
    <p:extLst>
      <p:ext uri="{BB962C8B-B14F-4D97-AF65-F5344CB8AC3E}">
        <p14:creationId xmlns:p14="http://schemas.microsoft.com/office/powerpoint/2010/main" val="30454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D81E2-3FC8-2531-CC54-CF1569116EF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B9AB540B-C64C-A906-7227-EC52D3973415}"/>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8B3C2CC4-EF72-643B-C461-7528EDC1CDEC}"/>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CA0CB2A1-3EDB-5BB1-FA54-0C5B44A3D7D1}"/>
              </a:ext>
            </a:extLst>
          </p:cNvPr>
          <p:cNvGrpSpPr/>
          <p:nvPr/>
        </p:nvGrpSpPr>
        <p:grpSpPr>
          <a:xfrm>
            <a:off x="7269272" y="16917"/>
            <a:ext cx="1755229" cy="1145629"/>
            <a:chOff x="5694143" y="2097021"/>
            <a:chExt cx="1755229" cy="1145629"/>
          </a:xfrm>
        </p:grpSpPr>
        <p:sp>
          <p:nvSpPr>
            <p:cNvPr id="5" name="Rectangle: Rounded Corners 4">
              <a:extLst>
                <a:ext uri="{FF2B5EF4-FFF2-40B4-BE49-F238E27FC236}">
                  <a16:creationId xmlns:a16="http://schemas.microsoft.com/office/drawing/2014/main" id="{7E6AF73D-5865-1F6B-8D45-B3BE33410E32}"/>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Ovipositing</a:t>
              </a:r>
            </a:p>
          </p:txBody>
        </p:sp>
        <p:sp>
          <p:nvSpPr>
            <p:cNvPr id="47" name="Oval 46">
              <a:extLst>
                <a:ext uri="{FF2B5EF4-FFF2-40B4-BE49-F238E27FC236}">
                  <a16:creationId xmlns:a16="http://schemas.microsoft.com/office/drawing/2014/main" id="{0EFD9CC6-CAC0-8445-5245-F89A31F547DA}"/>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F4039B0-C0C6-4D7A-23C9-3F4B72E6672F}"/>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A3C82BDD-3D5E-5D7D-0755-96F47607124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C549E153-8228-1371-6306-9C640CB2C3CA}"/>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8" name="Rectangle: Rounded Corners 77">
            <a:extLst>
              <a:ext uri="{FF2B5EF4-FFF2-40B4-BE49-F238E27FC236}">
                <a16:creationId xmlns:a16="http://schemas.microsoft.com/office/drawing/2014/main" id="{3EBA0AAD-D702-3BFE-5C7A-1F210617EF3C}"/>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a:t>
            </a:r>
          </a:p>
        </p:txBody>
      </p:sp>
      <p:cxnSp>
        <p:nvCxnSpPr>
          <p:cNvPr id="90" name="Straight Arrow Connector 89">
            <a:extLst>
              <a:ext uri="{FF2B5EF4-FFF2-40B4-BE49-F238E27FC236}">
                <a16:creationId xmlns:a16="http://schemas.microsoft.com/office/drawing/2014/main" id="{E1521738-B9F0-5EE8-F92E-81F248220EA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6428D0F2-059E-B0CB-182F-3CE8F4F10C75}"/>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8" name="Rectangle: Rounded Corners 7">
            <a:extLst>
              <a:ext uri="{FF2B5EF4-FFF2-40B4-BE49-F238E27FC236}">
                <a16:creationId xmlns:a16="http://schemas.microsoft.com/office/drawing/2014/main" id="{BD64D4A6-2557-243A-4DD3-D851C1F1EAAD}"/>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Landing</a:t>
            </a:r>
          </a:p>
        </p:txBody>
      </p:sp>
      <p:sp>
        <p:nvSpPr>
          <p:cNvPr id="9" name="Rectangle: Rounded Corners 8">
            <a:extLst>
              <a:ext uri="{FF2B5EF4-FFF2-40B4-BE49-F238E27FC236}">
                <a16:creationId xmlns:a16="http://schemas.microsoft.com/office/drawing/2014/main" id="{614095AF-1F05-6CFF-8F49-BF94790AD92C}"/>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Probing</a:t>
            </a:r>
          </a:p>
        </p:txBody>
      </p:sp>
      <p:sp>
        <p:nvSpPr>
          <p:cNvPr id="10" name="Rectangle: Rounded Corners 9">
            <a:extLst>
              <a:ext uri="{FF2B5EF4-FFF2-40B4-BE49-F238E27FC236}">
                <a16:creationId xmlns:a16="http://schemas.microsoft.com/office/drawing/2014/main" id="{1D228AA2-B0A8-81DD-466E-1986C5523F63}"/>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Ingesting</a:t>
            </a:r>
            <a:endParaRPr lang="en-US" dirty="0">
              <a:solidFill>
                <a:schemeClr val="tx1"/>
              </a:solidFill>
            </a:endParaRPr>
          </a:p>
        </p:txBody>
      </p:sp>
      <p:cxnSp>
        <p:nvCxnSpPr>
          <p:cNvPr id="11" name="Connector: Elbow 10">
            <a:extLst>
              <a:ext uri="{FF2B5EF4-FFF2-40B4-BE49-F238E27FC236}">
                <a16:creationId xmlns:a16="http://schemas.microsoft.com/office/drawing/2014/main" id="{6608EA78-DE87-5ADF-BBB6-1A064EBAC192}"/>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7CD343B-6267-1382-3072-72F44013142C}"/>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C96DA76E-F1FD-42B7-1CCB-758C51640A60}"/>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015964C-B3AB-2EC7-D343-AD96DF959E81}"/>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68BB1CCB-551F-8501-96A9-57A74E12A509}"/>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50D8E25-157F-3FF9-286D-A650DA01CA79}"/>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B3EEEA7-FD7D-94EF-628B-D01E67C6B686}"/>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CA66C68-ED05-86A3-5D40-BD4DF1443A0B}"/>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EF77071-4C6C-9FBA-892C-39A13A419ED6}"/>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F9EFDE1-B89E-62C8-AA39-E49B8C328CBD}"/>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CABAB9C-7FC3-7D7F-93CF-11002AAB394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832A000-4A16-81CF-73AA-F359DF5EBBFC}"/>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847FA85-AEB9-F420-4310-97F797C386D0}"/>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335C38-E2BA-2656-B62A-47D5DE71C04B}"/>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A13AA2-3111-2BE1-B4AD-F3E8972B36CD}"/>
              </a:ext>
            </a:extLst>
          </p:cNvPr>
          <p:cNvSpPr txBox="1"/>
          <p:nvPr/>
        </p:nvSpPr>
        <p:spPr>
          <a:xfrm>
            <a:off x="7269272" y="2194903"/>
            <a:ext cx="2131188" cy="923330"/>
          </a:xfrm>
          <a:prstGeom prst="rect">
            <a:avLst/>
          </a:prstGeom>
          <a:noFill/>
        </p:spPr>
        <p:txBody>
          <a:bodyPr wrap="square" rtlCol="0">
            <a:spAutoFit/>
          </a:bodyPr>
          <a:lstStyle/>
          <a:p>
            <a:r>
              <a:rPr lang="en-US" dirty="0"/>
              <a:t>Repletion:</a:t>
            </a:r>
          </a:p>
          <a:p>
            <a:r>
              <a:rPr lang="en-US" dirty="0"/>
              <a:t>Proceed to oviposition stage</a:t>
            </a:r>
          </a:p>
        </p:txBody>
      </p:sp>
      <p:sp>
        <p:nvSpPr>
          <p:cNvPr id="24" name="TextBox 23">
            <a:extLst>
              <a:ext uri="{FF2B5EF4-FFF2-40B4-BE49-F238E27FC236}">
                <a16:creationId xmlns:a16="http://schemas.microsoft.com/office/drawing/2014/main" id="{74E6299F-1479-EE8C-1411-D176FE7F6F5B}"/>
              </a:ext>
            </a:extLst>
          </p:cNvPr>
          <p:cNvSpPr txBox="1"/>
          <p:nvPr/>
        </p:nvSpPr>
        <p:spPr>
          <a:xfrm>
            <a:off x="893786" y="4131869"/>
            <a:ext cx="1527530" cy="923330"/>
          </a:xfrm>
          <a:prstGeom prst="rect">
            <a:avLst/>
          </a:prstGeom>
          <a:noFill/>
        </p:spPr>
        <p:txBody>
          <a:bodyPr wrap="square" rtlCol="0">
            <a:spAutoFit/>
          </a:bodyPr>
          <a:lstStyle/>
          <a:p>
            <a:r>
              <a:rPr lang="en-US" dirty="0"/>
              <a:t>Depart and quest for new host</a:t>
            </a:r>
          </a:p>
        </p:txBody>
      </p:sp>
      <p:sp>
        <p:nvSpPr>
          <p:cNvPr id="25" name="TextBox 24">
            <a:extLst>
              <a:ext uri="{FF2B5EF4-FFF2-40B4-BE49-F238E27FC236}">
                <a16:creationId xmlns:a16="http://schemas.microsoft.com/office/drawing/2014/main" id="{E959878B-28BA-74DD-07C6-9AED7BC8EB18}"/>
              </a:ext>
            </a:extLst>
          </p:cNvPr>
          <p:cNvSpPr txBox="1"/>
          <p:nvPr/>
        </p:nvSpPr>
        <p:spPr>
          <a:xfrm>
            <a:off x="3540753" y="5347549"/>
            <a:ext cx="2283542" cy="369332"/>
          </a:xfrm>
          <a:prstGeom prst="rect">
            <a:avLst/>
          </a:prstGeom>
          <a:solidFill>
            <a:schemeClr val="bg1"/>
          </a:solidFill>
        </p:spPr>
        <p:txBody>
          <a:bodyPr wrap="square" rtlCol="0">
            <a:spAutoFit/>
          </a:bodyPr>
          <a:lstStyle/>
          <a:p>
            <a:r>
              <a:rPr lang="en-US" dirty="0"/>
              <a:t>Persist on same host</a:t>
            </a:r>
          </a:p>
        </p:txBody>
      </p:sp>
      <p:sp>
        <p:nvSpPr>
          <p:cNvPr id="26" name="TextBox 25">
            <a:extLst>
              <a:ext uri="{FF2B5EF4-FFF2-40B4-BE49-F238E27FC236}">
                <a16:creationId xmlns:a16="http://schemas.microsoft.com/office/drawing/2014/main" id="{F709EA68-20D7-1457-DF5A-EFA204E466BC}"/>
              </a:ext>
            </a:extLst>
          </p:cNvPr>
          <p:cNvSpPr txBox="1"/>
          <p:nvPr/>
        </p:nvSpPr>
        <p:spPr>
          <a:xfrm>
            <a:off x="4937891" y="3615227"/>
            <a:ext cx="2272289" cy="369332"/>
          </a:xfrm>
          <a:custGeom>
            <a:avLst/>
            <a:gdLst>
              <a:gd name="connsiteX0" fmla="*/ 0 w 2272289"/>
              <a:gd name="connsiteY0" fmla="*/ 0 h 369332"/>
              <a:gd name="connsiteX1" fmla="*/ 590795 w 2272289"/>
              <a:gd name="connsiteY1" fmla="*/ 0 h 369332"/>
              <a:gd name="connsiteX2" fmla="*/ 1181590 w 2272289"/>
              <a:gd name="connsiteY2" fmla="*/ 0 h 369332"/>
              <a:gd name="connsiteX3" fmla="*/ 1726940 w 2272289"/>
              <a:gd name="connsiteY3" fmla="*/ 0 h 369332"/>
              <a:gd name="connsiteX4" fmla="*/ 2272289 w 2272289"/>
              <a:gd name="connsiteY4" fmla="*/ 0 h 369332"/>
              <a:gd name="connsiteX5" fmla="*/ 2272289 w 2272289"/>
              <a:gd name="connsiteY5" fmla="*/ 369332 h 369332"/>
              <a:gd name="connsiteX6" fmla="*/ 1658771 w 2272289"/>
              <a:gd name="connsiteY6" fmla="*/ 369332 h 369332"/>
              <a:gd name="connsiteX7" fmla="*/ 1067976 w 2272289"/>
              <a:gd name="connsiteY7" fmla="*/ 369332 h 369332"/>
              <a:gd name="connsiteX8" fmla="*/ 522626 w 2272289"/>
              <a:gd name="connsiteY8" fmla="*/ 369332 h 369332"/>
              <a:gd name="connsiteX9" fmla="*/ 0 w 2272289"/>
              <a:gd name="connsiteY9" fmla="*/ 369332 h 369332"/>
              <a:gd name="connsiteX10" fmla="*/ 0 w 2272289"/>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2289" h="369332" fill="none" extrusionOk="0">
                <a:moveTo>
                  <a:pt x="0" y="0"/>
                </a:moveTo>
                <a:cubicBezTo>
                  <a:pt x="245928" y="-33921"/>
                  <a:pt x="430847" y="67894"/>
                  <a:pt x="590795" y="0"/>
                </a:cubicBezTo>
                <a:cubicBezTo>
                  <a:pt x="750743" y="-67894"/>
                  <a:pt x="1016310" y="66711"/>
                  <a:pt x="1181590" y="0"/>
                </a:cubicBezTo>
                <a:cubicBezTo>
                  <a:pt x="1346871" y="-66711"/>
                  <a:pt x="1586191" y="64882"/>
                  <a:pt x="1726940" y="0"/>
                </a:cubicBezTo>
                <a:cubicBezTo>
                  <a:pt x="1867689" y="-64882"/>
                  <a:pt x="2037621" y="4775"/>
                  <a:pt x="2272289" y="0"/>
                </a:cubicBezTo>
                <a:cubicBezTo>
                  <a:pt x="2278080" y="156741"/>
                  <a:pt x="2238662" y="213619"/>
                  <a:pt x="2272289" y="369332"/>
                </a:cubicBezTo>
                <a:cubicBezTo>
                  <a:pt x="2128153" y="374414"/>
                  <a:pt x="1814028" y="359793"/>
                  <a:pt x="1658771" y="369332"/>
                </a:cubicBezTo>
                <a:cubicBezTo>
                  <a:pt x="1503514" y="378871"/>
                  <a:pt x="1299092" y="340995"/>
                  <a:pt x="1067976" y="369332"/>
                </a:cubicBezTo>
                <a:cubicBezTo>
                  <a:pt x="836860" y="397669"/>
                  <a:pt x="794696" y="339534"/>
                  <a:pt x="522626" y="369332"/>
                </a:cubicBezTo>
                <a:cubicBezTo>
                  <a:pt x="250556" y="399130"/>
                  <a:pt x="255857" y="358644"/>
                  <a:pt x="0" y="369332"/>
                </a:cubicBezTo>
                <a:cubicBezTo>
                  <a:pt x="-11364" y="291550"/>
                  <a:pt x="40779" y="85509"/>
                  <a:pt x="0" y="0"/>
                </a:cubicBezTo>
                <a:close/>
              </a:path>
              <a:path w="2272289" h="369332" stroke="0" extrusionOk="0">
                <a:moveTo>
                  <a:pt x="0" y="0"/>
                </a:moveTo>
                <a:cubicBezTo>
                  <a:pt x="257553" y="-10407"/>
                  <a:pt x="317503" y="23493"/>
                  <a:pt x="545349" y="0"/>
                </a:cubicBezTo>
                <a:cubicBezTo>
                  <a:pt x="773195" y="-23493"/>
                  <a:pt x="941822" y="35024"/>
                  <a:pt x="1113422" y="0"/>
                </a:cubicBezTo>
                <a:cubicBezTo>
                  <a:pt x="1285022" y="-35024"/>
                  <a:pt x="1560615" y="59378"/>
                  <a:pt x="1704217" y="0"/>
                </a:cubicBezTo>
                <a:cubicBezTo>
                  <a:pt x="1847819" y="-59378"/>
                  <a:pt x="2026288" y="56990"/>
                  <a:pt x="2272289" y="0"/>
                </a:cubicBezTo>
                <a:cubicBezTo>
                  <a:pt x="2288296" y="159209"/>
                  <a:pt x="2250229" y="188556"/>
                  <a:pt x="2272289" y="369332"/>
                </a:cubicBezTo>
                <a:cubicBezTo>
                  <a:pt x="2072636" y="425262"/>
                  <a:pt x="1948797" y="361839"/>
                  <a:pt x="1749663" y="369332"/>
                </a:cubicBezTo>
                <a:cubicBezTo>
                  <a:pt x="1550529" y="376825"/>
                  <a:pt x="1389914" y="331293"/>
                  <a:pt x="1158867" y="369332"/>
                </a:cubicBezTo>
                <a:cubicBezTo>
                  <a:pt x="927820" y="407371"/>
                  <a:pt x="769741" y="360178"/>
                  <a:pt x="613518" y="369332"/>
                </a:cubicBezTo>
                <a:cubicBezTo>
                  <a:pt x="457295" y="378486"/>
                  <a:pt x="233676" y="344789"/>
                  <a:pt x="0" y="369332"/>
                </a:cubicBezTo>
                <a:cubicBezTo>
                  <a:pt x="-39639" y="277965"/>
                  <a:pt x="40782" y="155845"/>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host</a:t>
            </a:r>
            <a:endParaRPr lang="en-US" dirty="0"/>
          </a:p>
        </p:txBody>
      </p:sp>
      <p:sp>
        <p:nvSpPr>
          <p:cNvPr id="27" name="TextBox 26">
            <a:extLst>
              <a:ext uri="{FF2B5EF4-FFF2-40B4-BE49-F238E27FC236}">
                <a16:creationId xmlns:a16="http://schemas.microsoft.com/office/drawing/2014/main" id="{AF52A0F7-7B7A-79E6-95CE-F83EAEBCB00E}"/>
              </a:ext>
            </a:extLst>
          </p:cNvPr>
          <p:cNvSpPr txBox="1"/>
          <p:nvPr/>
        </p:nvSpPr>
        <p:spPr>
          <a:xfrm>
            <a:off x="6573018" y="4685867"/>
            <a:ext cx="2433743" cy="369332"/>
          </a:xfrm>
          <a:custGeom>
            <a:avLst/>
            <a:gdLst>
              <a:gd name="connsiteX0" fmla="*/ 0 w 2433743"/>
              <a:gd name="connsiteY0" fmla="*/ 0 h 369332"/>
              <a:gd name="connsiteX1" fmla="*/ 486749 w 2433743"/>
              <a:gd name="connsiteY1" fmla="*/ 0 h 369332"/>
              <a:gd name="connsiteX2" fmla="*/ 949160 w 2433743"/>
              <a:gd name="connsiteY2" fmla="*/ 0 h 369332"/>
              <a:gd name="connsiteX3" fmla="*/ 1435908 w 2433743"/>
              <a:gd name="connsiteY3" fmla="*/ 0 h 369332"/>
              <a:gd name="connsiteX4" fmla="*/ 1922657 w 2433743"/>
              <a:gd name="connsiteY4" fmla="*/ 0 h 369332"/>
              <a:gd name="connsiteX5" fmla="*/ 2433743 w 2433743"/>
              <a:gd name="connsiteY5" fmla="*/ 0 h 369332"/>
              <a:gd name="connsiteX6" fmla="*/ 2433743 w 2433743"/>
              <a:gd name="connsiteY6" fmla="*/ 369332 h 369332"/>
              <a:gd name="connsiteX7" fmla="*/ 1995669 w 2433743"/>
              <a:gd name="connsiteY7" fmla="*/ 369332 h 369332"/>
              <a:gd name="connsiteX8" fmla="*/ 1484583 w 2433743"/>
              <a:gd name="connsiteY8" fmla="*/ 369332 h 369332"/>
              <a:gd name="connsiteX9" fmla="*/ 1046509 w 2433743"/>
              <a:gd name="connsiteY9" fmla="*/ 369332 h 369332"/>
              <a:gd name="connsiteX10" fmla="*/ 535423 w 2433743"/>
              <a:gd name="connsiteY10" fmla="*/ 369332 h 369332"/>
              <a:gd name="connsiteX11" fmla="*/ 0 w 2433743"/>
              <a:gd name="connsiteY11" fmla="*/ 369332 h 369332"/>
              <a:gd name="connsiteX12" fmla="*/ 0 w 2433743"/>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3743" h="369332" fill="none" extrusionOk="0">
                <a:moveTo>
                  <a:pt x="0" y="0"/>
                </a:moveTo>
                <a:cubicBezTo>
                  <a:pt x="194659" y="-7017"/>
                  <a:pt x="288752" y="19115"/>
                  <a:pt x="486749" y="0"/>
                </a:cubicBezTo>
                <a:cubicBezTo>
                  <a:pt x="684746" y="-19115"/>
                  <a:pt x="788475" y="10168"/>
                  <a:pt x="949160" y="0"/>
                </a:cubicBezTo>
                <a:cubicBezTo>
                  <a:pt x="1109845" y="-10168"/>
                  <a:pt x="1201247" y="30885"/>
                  <a:pt x="1435908" y="0"/>
                </a:cubicBezTo>
                <a:cubicBezTo>
                  <a:pt x="1670569" y="-30885"/>
                  <a:pt x="1779071" y="29369"/>
                  <a:pt x="1922657" y="0"/>
                </a:cubicBezTo>
                <a:cubicBezTo>
                  <a:pt x="2066243" y="-29369"/>
                  <a:pt x="2324637" y="49010"/>
                  <a:pt x="2433743" y="0"/>
                </a:cubicBezTo>
                <a:cubicBezTo>
                  <a:pt x="2450355" y="141029"/>
                  <a:pt x="2397931" y="213393"/>
                  <a:pt x="2433743" y="369332"/>
                </a:cubicBezTo>
                <a:cubicBezTo>
                  <a:pt x="2342122" y="409779"/>
                  <a:pt x="2128837" y="354195"/>
                  <a:pt x="1995669" y="369332"/>
                </a:cubicBezTo>
                <a:cubicBezTo>
                  <a:pt x="1862501" y="384469"/>
                  <a:pt x="1677120" y="342803"/>
                  <a:pt x="1484583" y="369332"/>
                </a:cubicBezTo>
                <a:cubicBezTo>
                  <a:pt x="1292046" y="395861"/>
                  <a:pt x="1233786" y="319160"/>
                  <a:pt x="1046509" y="369332"/>
                </a:cubicBezTo>
                <a:cubicBezTo>
                  <a:pt x="859232" y="419504"/>
                  <a:pt x="707372" y="360328"/>
                  <a:pt x="535423" y="369332"/>
                </a:cubicBezTo>
                <a:cubicBezTo>
                  <a:pt x="363474" y="378336"/>
                  <a:pt x="109065" y="316315"/>
                  <a:pt x="0" y="369332"/>
                </a:cubicBezTo>
                <a:cubicBezTo>
                  <a:pt x="-43871" y="257877"/>
                  <a:pt x="16251" y="157769"/>
                  <a:pt x="0" y="0"/>
                </a:cubicBezTo>
                <a:close/>
              </a:path>
              <a:path w="2433743" h="369332" stroke="0" extrusionOk="0">
                <a:moveTo>
                  <a:pt x="0" y="0"/>
                </a:moveTo>
                <a:cubicBezTo>
                  <a:pt x="105474" y="-15139"/>
                  <a:pt x="360064" y="29590"/>
                  <a:pt x="462411" y="0"/>
                </a:cubicBezTo>
                <a:cubicBezTo>
                  <a:pt x="564758" y="-29590"/>
                  <a:pt x="820498" y="44422"/>
                  <a:pt x="949160" y="0"/>
                </a:cubicBezTo>
                <a:cubicBezTo>
                  <a:pt x="1077822" y="-44422"/>
                  <a:pt x="1319886" y="33788"/>
                  <a:pt x="1460246" y="0"/>
                </a:cubicBezTo>
                <a:cubicBezTo>
                  <a:pt x="1600606" y="-33788"/>
                  <a:pt x="1768748" y="50641"/>
                  <a:pt x="1971332" y="0"/>
                </a:cubicBezTo>
                <a:cubicBezTo>
                  <a:pt x="2173916" y="-50641"/>
                  <a:pt x="2301199" y="49842"/>
                  <a:pt x="2433743" y="0"/>
                </a:cubicBezTo>
                <a:cubicBezTo>
                  <a:pt x="2471062" y="166956"/>
                  <a:pt x="2402769" y="251151"/>
                  <a:pt x="2433743" y="369332"/>
                </a:cubicBezTo>
                <a:cubicBezTo>
                  <a:pt x="2343735" y="418922"/>
                  <a:pt x="2151332" y="341332"/>
                  <a:pt x="1995669" y="369332"/>
                </a:cubicBezTo>
                <a:cubicBezTo>
                  <a:pt x="1840006" y="397332"/>
                  <a:pt x="1744348" y="343859"/>
                  <a:pt x="1533258" y="369332"/>
                </a:cubicBezTo>
                <a:cubicBezTo>
                  <a:pt x="1322168" y="394805"/>
                  <a:pt x="1252696" y="335081"/>
                  <a:pt x="1095184" y="369332"/>
                </a:cubicBezTo>
                <a:cubicBezTo>
                  <a:pt x="937672" y="403583"/>
                  <a:pt x="812662" y="333684"/>
                  <a:pt x="608436" y="369332"/>
                </a:cubicBezTo>
                <a:cubicBezTo>
                  <a:pt x="404210" y="404980"/>
                  <a:pt x="247294" y="304297"/>
                  <a:pt x="0" y="369332"/>
                </a:cubicBezTo>
                <a:cubicBezTo>
                  <a:pt x="-38332" y="253972"/>
                  <a:pt x="15818" y="163611"/>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a:t>
            </a:r>
            <a:r>
              <a:rPr lang="en-US" dirty="0"/>
              <a:t>vector</a:t>
            </a:r>
          </a:p>
        </p:txBody>
      </p:sp>
    </p:spTree>
    <p:extLst>
      <p:ext uri="{BB962C8B-B14F-4D97-AF65-F5344CB8AC3E}">
        <p14:creationId xmlns:p14="http://schemas.microsoft.com/office/powerpoint/2010/main" val="2267721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D456A-6D37-22AA-44A7-DD433A0DE586}"/>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6105D17-38E5-F8D3-C1BF-3A09D5B9D9A3}"/>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9969EDC-BA94-49E9-35EF-8D3D4CBD1441}"/>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B699EE9-4BC5-2230-F689-999C5940F0EB}"/>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3DDAC6E-D391-EEC9-2AA9-8811FF127705}"/>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13DDAC6E-D391-EEC9-2AA9-8811FF127705}"/>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91BE47A1-B2DC-D65D-5988-1D767FC2D60D}"/>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81E2EA1-659B-863E-C5B9-4E0C84D82604}"/>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7709FDD7-71C0-5278-A8AC-B8D426EEDBFF}"/>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452F3B9-EBC4-B09E-537D-50703AE54CDA}"/>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01E721E-BAA9-1518-0EBA-BB08520783FC}"/>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E01E721E-BAA9-1518-0EBA-BB08520783FC}"/>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748F064-581A-8581-E168-E3490ED91A7B}"/>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C748F064-581A-8581-E168-E3490ED91A7B}"/>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FDC4275-89AA-AFE5-2F84-32993E0D2206}"/>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1FDC4275-89AA-AFE5-2F84-32993E0D2206}"/>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CE49C572-7F0D-7C0B-2FF1-A13BA05DE221}"/>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CE49C572-7F0D-7C0B-2FF1-A13BA05DE221}"/>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4C7050C4-661E-E786-FAFD-E0020D9F7AD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1CD9A307-6AE3-516F-5715-A4AE5E334144}"/>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1CD9A307-6AE3-516F-5715-A4AE5E334144}"/>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152C7E8-DBA0-AAA9-A8E8-E1F0908D06B5}"/>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152C7E8-DBA0-AAA9-A8E8-E1F0908D06B5}"/>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221438AE-3E6D-B69E-6515-6786F8576FBE}"/>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221438AE-3E6D-B69E-6515-6786F8576FBE}"/>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6A95C917-12F9-916E-34C1-89316423CA26}"/>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6A95C917-12F9-916E-34C1-89316423CA26}"/>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1DADEBD6-FA49-5A1B-1FF5-8310E6A50E06}"/>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51C2975-350A-8D58-B1C6-563D666781B3}"/>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9932010-EA51-14C4-B897-9CDAF5F951CA}"/>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31BD806-6FA3-9CDD-4B6B-D39B4D452A4B}"/>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860B7C9-364C-C9A0-0C05-E779972060FD}"/>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077CFAD-0CCC-5B39-8407-29EB69BAD7C9}"/>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6E658A6-507B-63B7-B616-7BD651B554C3}"/>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39A4F50-DDF0-AC51-B637-188D6A420FA7}"/>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BBA1309-624D-0482-692C-86757C86E5C6}"/>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CBBA1309-624D-0482-692C-86757C86E5C6}"/>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A01018D-715F-6038-7C72-2F471FE01B68}"/>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BA01018D-715F-6038-7C72-2F471FE01B68}"/>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A7E03D9-43C2-FE38-D0F9-CF79BFD40336}"/>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0A7E03D9-43C2-FE38-D0F9-CF79BFD40336}"/>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951B178-5E1A-6D79-3C0C-4DB6856BB1DC}"/>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E951B178-5E1A-6D79-3C0C-4DB6856BB1DC}"/>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4DA8155C-BA51-1493-1CA5-F35FF856ECB0}"/>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973B7A8-7FF6-AD32-B53C-E8F213E10D34}"/>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973B7A8-7FF6-AD32-B53C-E8F213E10D34}"/>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99FCEFF-1BB7-589A-5A72-F04317D2F198}"/>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D99FCEFF-1BB7-589A-5A72-F04317D2F198}"/>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EF0DA532-9347-769D-4DDF-5465BA545682}"/>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C03969E-862D-AF06-86E2-88A4B820E356}"/>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4C03969E-862D-AF06-86E2-88A4B820E356}"/>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8673856-298D-0C69-8462-C1D3F078A508}"/>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58673856-298D-0C69-8462-C1D3F078A508}"/>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83CD56B-8741-7288-DA53-4CF73BA391D1}"/>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383CD56B-8741-7288-DA53-4CF73BA391D1}"/>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68F6845D-F9AF-8742-C158-2D4C3E190E13}"/>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D36CD71-8772-2E6F-2E2E-79E5BFD83DBF}"/>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BB7B6AC-6C45-F324-214A-69AB0FF7DE4C}"/>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E22C6AA-0C92-B991-145B-B15E7DD71DE0}"/>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C5F3A53-1354-4270-1104-70645B6D933B}"/>
                  </a:ext>
                </a:extLst>
              </p:cNvPr>
              <p:cNvGraphicFramePr>
                <a:graphicFrameLocks noGrp="1"/>
              </p:cNvGraphicFramePr>
              <p:nvPr>
                <p:extLst>
                  <p:ext uri="{D42A27DB-BD31-4B8C-83A1-F6EECF244321}">
                    <p14:modId xmlns:p14="http://schemas.microsoft.com/office/powerpoint/2010/main" val="2606139866"/>
                  </p:ext>
                </p:extLst>
              </p:nvPr>
            </p:nvGraphicFramePr>
            <p:xfrm>
              <a:off x="9402950" y="452957"/>
              <a:ext cx="2725148" cy="551615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𝜆</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rPr>
                                  <m:t>𝜎</m:t>
                                </m:r>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rPr>
                                  <m:t>1/</m:t>
                                </m:r>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𝛾</m:t>
                                    </m:r>
                                  </m:e>
                                  <m:sub>
                                    <m:r>
                                      <a:rPr lang="en-US" b="0" i="1" smtClean="0">
                                        <a:solidFill>
                                          <a:sysClr val="windowText" lastClr="000000"/>
                                        </a:solidFill>
                                        <a:latin typeface="Cambria Math" panose="02040503050406030204" pitchFamily="18" charset="0"/>
                                      </a:rPr>
                                      <m:t>𝑉</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Average oviposition duration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831761"/>
                      </a:ext>
                    </a:extLst>
                  </a:tr>
                  <a:tr h="914255">
                    <a:tc>
                      <a:txBody>
                        <a:bodyPr/>
                        <a:lstStyle/>
                        <a:p>
                          <a:pPr algn="ct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rPr>
                                  <m:t>1/</m:t>
                                </m:r>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𝛾</m:t>
                                    </m:r>
                                  </m:e>
                                  <m:sub>
                                    <m:r>
                                      <a:rPr lang="en-US" b="0" i="1" smtClean="0">
                                        <a:solidFill>
                                          <a:sysClr val="windowText" lastClr="000000"/>
                                        </a:solidFill>
                                        <a:latin typeface="Cambria Math" panose="02040503050406030204" pitchFamily="18" charset="0"/>
                                      </a:rPr>
                                      <m:t>𝑅</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Average resting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621939"/>
                      </a:ext>
                    </a:extLst>
                  </a:tr>
                  <a:tr h="914255">
                    <a:tc>
                      <a:txBody>
                        <a:bodyPr/>
                        <a:lstStyle/>
                        <a:p>
                          <a:pPr algn="ctr"/>
                          <a:endParaRPr lang="en-US">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8C5F3A53-1354-4270-1104-70645B6D933B}"/>
                  </a:ext>
                </a:extLst>
              </p:cNvPr>
              <p:cNvGraphicFramePr>
                <a:graphicFrameLocks noGrp="1"/>
              </p:cNvGraphicFramePr>
              <p:nvPr>
                <p:extLst>
                  <p:ext uri="{D42A27DB-BD31-4B8C-83A1-F6EECF244321}">
                    <p14:modId xmlns:p14="http://schemas.microsoft.com/office/powerpoint/2010/main" val="2606139866"/>
                  </p:ext>
                </p:extLst>
              </p:nvPr>
            </p:nvGraphicFramePr>
            <p:xfrm>
              <a:off x="9402950" y="452957"/>
              <a:ext cx="2725148" cy="551615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48451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484516"/>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4000" r="-290435" b="-400667"/>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4000" r="-300" b="-400667"/>
                          </a:stretch>
                        </a:blipFill>
                      </a:tcPr>
                    </a:tc>
                    <a:extLst>
                      <a:ext uri="{0D108BD9-81ED-4DB2-BD59-A6C34878D82A}">
                        <a16:rowId xmlns:a16="http://schemas.microsoft.com/office/drawing/2014/main" val="2493826074"/>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202649" r="-290435" b="-298013"/>
                          </a:stretch>
                        </a:blip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304667" r="-290435" b="-200000"/>
                          </a:stretch>
                        </a:blipFill>
                      </a:tcPr>
                    </a:tc>
                    <a:tc>
                      <a:txBody>
                        <a:bodyPr/>
                        <a:lstStyle/>
                        <a:p>
                          <a:pPr algn="l"/>
                          <a:r>
                            <a:rPr lang="en-US" sz="1400" dirty="0">
                              <a:solidFill>
                                <a:sysClr val="windowText" lastClr="000000"/>
                              </a:solidFill>
                            </a:rPr>
                            <a:t>Average oviposition duration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831761"/>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0"/>
                          <a:stretch>
                            <a:fillRect t="-404667" r="-290435" b="-100000"/>
                          </a:stretch>
                        </a:blipFill>
                      </a:tcPr>
                    </a:tc>
                    <a:tc>
                      <a:txBody>
                        <a:bodyPr/>
                        <a:lstStyle/>
                        <a:p>
                          <a:pPr algn="l"/>
                          <a:r>
                            <a:rPr lang="en-US" sz="1400" dirty="0">
                              <a:solidFill>
                                <a:sysClr val="windowText" lastClr="000000"/>
                              </a:solidFill>
                            </a:rPr>
                            <a:t>Average resting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621939"/>
                      </a:ext>
                    </a:extLst>
                  </a:tr>
                  <a:tr h="914255">
                    <a:tc>
                      <a:txBody>
                        <a:bodyPr/>
                        <a:lstStyle/>
                        <a:p>
                          <a:pPr algn="ctr"/>
                          <a:endParaRPr lang="en-US">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1506870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E8B84-9691-6F7F-4E1E-AE8D612DCAF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DB56EE0-723C-70D4-B99E-E85D7CDB02CE}"/>
                  </a:ext>
                </a:extLst>
              </p:cNvPr>
              <p:cNvGraphicFramePr>
                <a:graphicFrameLocks noGrp="1" noDrilldown="1" noMove="1" noResize="1"/>
              </p:cNvGraphicFramePr>
              <p:nvPr>
                <p:extLst>
                  <p:ext uri="{D42A27DB-BD31-4B8C-83A1-F6EECF244321}">
                    <p14:modId xmlns:p14="http://schemas.microsoft.com/office/powerpoint/2010/main" val="2426894052"/>
                  </p:ext>
                </p:extLst>
              </p:nvPr>
            </p:nvGraphicFramePr>
            <p:xfrm>
              <a:off x="2105089" y="1894168"/>
              <a:ext cx="8703032" cy="3853744"/>
            </p:xfrm>
            <a:graphic>
              <a:graphicData uri="http://schemas.openxmlformats.org/drawingml/2006/table">
                <a:tbl>
                  <a:tblPr>
                    <a:tableStyleId>{073A0DAA-6AF3-43AB-8588-CEC1D06C72B9}</a:tableStyleId>
                  </a:tblPr>
                  <a:tblGrid>
                    <a:gridCol w="2175758">
                      <a:extLst>
                        <a:ext uri="{9D8B030D-6E8A-4147-A177-3AD203B41FA5}">
                          <a16:colId xmlns:a16="http://schemas.microsoft.com/office/drawing/2014/main" val="2394236598"/>
                        </a:ext>
                      </a:extLst>
                    </a:gridCol>
                    <a:gridCol w="2175758">
                      <a:extLst>
                        <a:ext uri="{9D8B030D-6E8A-4147-A177-3AD203B41FA5}">
                          <a16:colId xmlns:a16="http://schemas.microsoft.com/office/drawing/2014/main" val="4162987615"/>
                        </a:ext>
                      </a:extLst>
                    </a:gridCol>
                    <a:gridCol w="2175758">
                      <a:extLst>
                        <a:ext uri="{9D8B030D-6E8A-4147-A177-3AD203B41FA5}">
                          <a16:colId xmlns:a16="http://schemas.microsoft.com/office/drawing/2014/main" val="2221377010"/>
                        </a:ext>
                      </a:extLst>
                    </a:gridCol>
                    <a:gridCol w="2175758">
                      <a:extLst>
                        <a:ext uri="{9D8B030D-6E8A-4147-A177-3AD203B41FA5}">
                          <a16:colId xmlns:a16="http://schemas.microsoft.com/office/drawing/2014/main" val="154253725"/>
                        </a:ext>
                      </a:extLst>
                    </a:gridCol>
                  </a:tblGrid>
                  <a:tr h="963436">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US" sz="1600" dirty="0"/>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9254292"/>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US" sz="1600"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460910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779821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4032009"/>
                      </a:ext>
                    </a:extLst>
                  </a:tr>
                </a:tbl>
              </a:graphicData>
            </a:graphic>
          </p:graphicFrame>
        </mc:Choice>
        <mc:Fallback xmlns="">
          <p:graphicFrame>
            <p:nvGraphicFramePr>
              <p:cNvPr id="11" name="Table 10">
                <a:extLst>
                  <a:ext uri="{FF2B5EF4-FFF2-40B4-BE49-F238E27FC236}">
                    <a16:creationId xmlns:a16="http://schemas.microsoft.com/office/drawing/2014/main" id="{ADB56EE0-723C-70D4-B99E-E85D7CDB02CE}"/>
                  </a:ext>
                </a:extLst>
              </p:cNvPr>
              <p:cNvGraphicFramePr>
                <a:graphicFrameLocks noGrp="1" noDrilldown="1" noMove="1" noResize="1"/>
              </p:cNvGraphicFramePr>
              <p:nvPr>
                <p:extLst>
                  <p:ext uri="{D42A27DB-BD31-4B8C-83A1-F6EECF244321}">
                    <p14:modId xmlns:p14="http://schemas.microsoft.com/office/powerpoint/2010/main" val="2426894052"/>
                  </p:ext>
                </p:extLst>
              </p:nvPr>
            </p:nvGraphicFramePr>
            <p:xfrm>
              <a:off x="2105089" y="1894168"/>
              <a:ext cx="8703032" cy="3853744"/>
            </p:xfrm>
            <a:graphic>
              <a:graphicData uri="http://schemas.openxmlformats.org/drawingml/2006/table">
                <a:tbl>
                  <a:tblPr>
                    <a:tableStyleId>{073A0DAA-6AF3-43AB-8588-CEC1D06C72B9}</a:tableStyleId>
                  </a:tblPr>
                  <a:tblGrid>
                    <a:gridCol w="2175758">
                      <a:extLst>
                        <a:ext uri="{9D8B030D-6E8A-4147-A177-3AD203B41FA5}">
                          <a16:colId xmlns:a16="http://schemas.microsoft.com/office/drawing/2014/main" val="2394236598"/>
                        </a:ext>
                      </a:extLst>
                    </a:gridCol>
                    <a:gridCol w="2175758">
                      <a:extLst>
                        <a:ext uri="{9D8B030D-6E8A-4147-A177-3AD203B41FA5}">
                          <a16:colId xmlns:a16="http://schemas.microsoft.com/office/drawing/2014/main" val="4162987615"/>
                        </a:ext>
                      </a:extLst>
                    </a:gridCol>
                    <a:gridCol w="2175758">
                      <a:extLst>
                        <a:ext uri="{9D8B030D-6E8A-4147-A177-3AD203B41FA5}">
                          <a16:colId xmlns:a16="http://schemas.microsoft.com/office/drawing/2014/main" val="2221377010"/>
                        </a:ext>
                      </a:extLst>
                    </a:gridCol>
                    <a:gridCol w="2175758">
                      <a:extLst>
                        <a:ext uri="{9D8B030D-6E8A-4147-A177-3AD203B41FA5}">
                          <a16:colId xmlns:a16="http://schemas.microsoft.com/office/drawing/2014/main" val="154253725"/>
                        </a:ext>
                      </a:extLst>
                    </a:gridCol>
                  </a:tblGrid>
                  <a:tr h="963436">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00000" r="-100000" b="-300633"/>
                          </a:stretch>
                        </a:blipFill>
                      </a:tcPr>
                    </a:tc>
                    <a:tc>
                      <a:txBody>
                        <a:bodyPr/>
                        <a:lstStyle/>
                        <a:p>
                          <a:endParaRPr lang="en-US"/>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3"/>
                          <a:stretch>
                            <a:fillRect l="-300000" b="-300633"/>
                          </a:stretch>
                        </a:blipFill>
                      </a:tcPr>
                    </a:tc>
                    <a:extLst>
                      <a:ext uri="{0D108BD9-81ED-4DB2-BD59-A6C34878D82A}">
                        <a16:rowId xmlns:a16="http://schemas.microsoft.com/office/drawing/2014/main" val="2489254292"/>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300000" t="-99371" b="-198742"/>
                          </a:stretch>
                        </a:blipFill>
                      </a:tcPr>
                    </a:tc>
                    <a:extLst>
                      <a:ext uri="{0D108BD9-81ED-4DB2-BD59-A6C34878D82A}">
                        <a16:rowId xmlns:a16="http://schemas.microsoft.com/office/drawing/2014/main" val="224460910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779821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00000" t="-300633" r="-100000"/>
                          </a:stretch>
                        </a:blip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4032009"/>
                      </a:ext>
                    </a:extLst>
                  </a:tr>
                </a:tbl>
              </a:graphicData>
            </a:graphic>
          </p:graphicFrame>
        </mc:Fallback>
      </mc:AlternateContent>
      <p:sp>
        <p:nvSpPr>
          <p:cNvPr id="2" name="Title 1">
            <a:extLst>
              <a:ext uri="{FF2B5EF4-FFF2-40B4-BE49-F238E27FC236}">
                <a16:creationId xmlns:a16="http://schemas.microsoft.com/office/drawing/2014/main" id="{B0236864-A99D-C6C1-9C26-A2420E7E0558}"/>
              </a:ext>
            </a:extLst>
          </p:cNvPr>
          <p:cNvSpPr>
            <a:spLocks noGrp="1"/>
          </p:cNvSpPr>
          <p:nvPr>
            <p:ph type="title"/>
          </p:nvPr>
        </p:nvSpPr>
        <p:spPr>
          <a:xfrm>
            <a:off x="0" y="0"/>
            <a:ext cx="10515600" cy="1325563"/>
          </a:xfrm>
        </p:spPr>
        <p:txBody>
          <a:bodyPr>
            <a:normAutofit/>
          </a:bodyPr>
          <a:lstStyle/>
          <a:p>
            <a:r>
              <a:rPr lang="en-US" sz="4000" dirty="0"/>
              <a:t>Blood-feeding process </a:t>
            </a:r>
            <a:br>
              <a:rPr lang="en-US" sz="4000" dirty="0"/>
            </a:br>
            <a:r>
              <a:rPr lang="en-US" sz="4000" dirty="0"/>
              <a:t>transient rate matrix</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4DECEB-7B53-2339-DEFF-28079CD062D1}"/>
                  </a:ext>
                </a:extLst>
              </p:cNvPr>
              <p:cNvSpPr txBox="1"/>
              <p:nvPr/>
            </p:nvSpPr>
            <p:spPr>
              <a:xfrm>
                <a:off x="5459105" y="2148365"/>
                <a:ext cx="488202"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𝑄</m:t>
                          </m:r>
                        </m:sub>
                      </m:sSub>
                    </m:oMath>
                  </m:oMathPara>
                </a14:m>
                <a:endParaRPr lang="en-US" dirty="0"/>
              </a:p>
            </p:txBody>
          </p:sp>
        </mc:Choice>
        <mc:Fallback xmlns="">
          <p:sp>
            <p:nvSpPr>
              <p:cNvPr id="4" name="TextBox 3">
                <a:extLst>
                  <a:ext uri="{FF2B5EF4-FFF2-40B4-BE49-F238E27FC236}">
                    <a16:creationId xmlns:a16="http://schemas.microsoft.com/office/drawing/2014/main" id="{D74DECEB-7B53-2339-DEFF-28079CD062D1}"/>
                  </a:ext>
                </a:extLst>
              </p:cNvPr>
              <p:cNvSpPr txBox="1">
                <a:spLocks noRot="1" noChangeAspect="1" noMove="1" noResize="1" noEditPoints="1" noAdjustHandles="1" noChangeArrowheads="1" noChangeShapeType="1" noTextEdit="1"/>
              </p:cNvSpPr>
              <p:nvPr/>
            </p:nvSpPr>
            <p:spPr>
              <a:xfrm>
                <a:off x="5459105" y="2148365"/>
                <a:ext cx="488202" cy="388889"/>
              </a:xfrm>
              <a:prstGeom prst="rect">
                <a:avLst/>
              </a:prstGeom>
              <a:blipFill>
                <a:blip r:embed="rId6"/>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E576EA-0A33-4ED2-CD3B-C66DB5A6FA48}"/>
                  </a:ext>
                </a:extLst>
              </p:cNvPr>
              <p:cNvSpPr txBox="1"/>
              <p:nvPr/>
            </p:nvSpPr>
            <p:spPr>
              <a:xfrm>
                <a:off x="9199852" y="5069419"/>
                <a:ext cx="9242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𝐺</m:t>
                          </m:r>
                        </m:sub>
                      </m:sSub>
                    </m:oMath>
                  </m:oMathPara>
                </a14:m>
                <a:endParaRPr lang="en-US" dirty="0"/>
              </a:p>
            </p:txBody>
          </p:sp>
        </mc:Choice>
        <mc:Fallback xmlns="">
          <p:sp>
            <p:nvSpPr>
              <p:cNvPr id="16" name="TextBox 15">
                <a:extLst>
                  <a:ext uri="{FF2B5EF4-FFF2-40B4-BE49-F238E27FC236}">
                    <a16:creationId xmlns:a16="http://schemas.microsoft.com/office/drawing/2014/main" id="{33E576EA-0A33-4ED2-CD3B-C66DB5A6FA48}"/>
                  </a:ext>
                </a:extLst>
              </p:cNvPr>
              <p:cNvSpPr txBox="1">
                <a:spLocks noRot="1" noChangeAspect="1" noMove="1" noResize="1" noEditPoints="1" noAdjustHandles="1" noChangeArrowheads="1" noChangeShapeType="1" noTextEdit="1"/>
              </p:cNvSpPr>
              <p:nvPr/>
            </p:nvSpPr>
            <p:spPr>
              <a:xfrm>
                <a:off x="9199852" y="5069419"/>
                <a:ext cx="92421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2A19FCE-734F-1097-FD65-9F0DAF258C7D}"/>
                  </a:ext>
                </a:extLst>
              </p:cNvPr>
              <p:cNvSpPr txBox="1"/>
              <p:nvPr/>
            </p:nvSpPr>
            <p:spPr>
              <a:xfrm>
                <a:off x="3176137" y="2148365"/>
                <a:ext cx="488202"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𝑄</m:t>
                          </m:r>
                        </m:sub>
                      </m:sSub>
                    </m:oMath>
                  </m:oMathPara>
                </a14:m>
                <a:endParaRPr lang="en-US" dirty="0"/>
              </a:p>
            </p:txBody>
          </p:sp>
        </mc:Choice>
        <mc:Fallback xmlns="">
          <p:sp>
            <p:nvSpPr>
              <p:cNvPr id="12" name="TextBox 11">
                <a:extLst>
                  <a:ext uri="{FF2B5EF4-FFF2-40B4-BE49-F238E27FC236}">
                    <a16:creationId xmlns:a16="http://schemas.microsoft.com/office/drawing/2014/main" id="{02A19FCE-734F-1097-FD65-9F0DAF258C7D}"/>
                  </a:ext>
                </a:extLst>
              </p:cNvPr>
              <p:cNvSpPr txBox="1">
                <a:spLocks noRot="1" noChangeAspect="1" noMove="1" noResize="1" noEditPoints="1" noAdjustHandles="1" noChangeArrowheads="1" noChangeShapeType="1" noTextEdit="1"/>
              </p:cNvSpPr>
              <p:nvPr/>
            </p:nvSpPr>
            <p:spPr>
              <a:xfrm>
                <a:off x="3176137" y="2148365"/>
                <a:ext cx="488202" cy="388889"/>
              </a:xfrm>
              <a:prstGeom prst="rect">
                <a:avLst/>
              </a:prstGeom>
              <a:blipFill>
                <a:blip r:embed="rId8"/>
                <a:stretch>
                  <a:fillRect r="-18750"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6959413-321B-88A2-C25D-0F6D16A147FE}"/>
                  </a:ext>
                </a:extLst>
              </p:cNvPr>
              <p:cNvSpPr txBox="1"/>
              <p:nvPr/>
            </p:nvSpPr>
            <p:spPr>
              <a:xfrm>
                <a:off x="4378533" y="3128099"/>
                <a:ext cx="26493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𝑓</m:t>
                          </m:r>
                        </m:e>
                      </m:d>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e>
                      </m:d>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oMath>
                  </m:oMathPara>
                </a14:m>
                <a:endParaRPr lang="en-US" dirty="0"/>
              </a:p>
            </p:txBody>
          </p:sp>
        </mc:Choice>
        <mc:Fallback xmlns="">
          <p:sp>
            <p:nvSpPr>
              <p:cNvPr id="25" name="TextBox 24">
                <a:extLst>
                  <a:ext uri="{FF2B5EF4-FFF2-40B4-BE49-F238E27FC236}">
                    <a16:creationId xmlns:a16="http://schemas.microsoft.com/office/drawing/2014/main" id="{76959413-321B-88A2-C25D-0F6D16A147FE}"/>
                  </a:ext>
                </a:extLst>
              </p:cNvPr>
              <p:cNvSpPr txBox="1">
                <a:spLocks noRot="1" noChangeAspect="1" noMove="1" noResize="1" noEditPoints="1" noAdjustHandles="1" noChangeArrowheads="1" noChangeShapeType="1" noTextEdit="1"/>
              </p:cNvSpPr>
              <p:nvPr/>
            </p:nvSpPr>
            <p:spPr>
              <a:xfrm>
                <a:off x="4378533" y="3128099"/>
                <a:ext cx="2649347" cy="369332"/>
              </a:xfrm>
              <a:prstGeom prst="rect">
                <a:avLst/>
              </a:prstGeom>
              <a:blipFill>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762F3AB-0208-A3EE-23C3-A467C5DA1800}"/>
                  </a:ext>
                </a:extLst>
              </p:cNvPr>
              <p:cNvSpPr txBox="1"/>
              <p:nvPr/>
            </p:nvSpPr>
            <p:spPr>
              <a:xfrm>
                <a:off x="7193503" y="4140117"/>
                <a:ext cx="5325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𝑃</m:t>
                          </m:r>
                        </m:sub>
                      </m:sSub>
                    </m:oMath>
                  </m:oMathPara>
                </a14:m>
                <a:endParaRPr lang="en-US" dirty="0"/>
              </a:p>
            </p:txBody>
          </p:sp>
        </mc:Choice>
        <mc:Fallback xmlns="">
          <p:sp>
            <p:nvSpPr>
              <p:cNvPr id="27" name="TextBox 26">
                <a:extLst>
                  <a:ext uri="{FF2B5EF4-FFF2-40B4-BE49-F238E27FC236}">
                    <a16:creationId xmlns:a16="http://schemas.microsoft.com/office/drawing/2014/main" id="{1762F3AB-0208-A3EE-23C3-A467C5DA1800}"/>
                  </a:ext>
                </a:extLst>
              </p:cNvPr>
              <p:cNvSpPr txBox="1">
                <a:spLocks noRot="1" noChangeAspect="1" noMove="1" noResize="1" noEditPoints="1" noAdjustHandles="1" noChangeArrowheads="1" noChangeShapeType="1" noTextEdit="1"/>
              </p:cNvSpPr>
              <p:nvPr/>
            </p:nvSpPr>
            <p:spPr>
              <a:xfrm>
                <a:off x="7193503" y="4140117"/>
                <a:ext cx="532583" cy="369332"/>
              </a:xfrm>
              <a:prstGeom prst="rect">
                <a:avLst/>
              </a:prstGeom>
              <a:blipFill>
                <a:blip r:embed="rId10"/>
                <a:stretch>
                  <a:fillRect r="-4598"/>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31737FDE-E811-A39E-797F-79D9BCD19C1F}"/>
              </a:ext>
            </a:extLst>
          </p:cNvPr>
          <p:cNvGrpSpPr/>
          <p:nvPr/>
        </p:nvGrpSpPr>
        <p:grpSpPr>
          <a:xfrm>
            <a:off x="1668039" y="1796841"/>
            <a:ext cx="753672" cy="3951070"/>
            <a:chOff x="1794550" y="1894168"/>
            <a:chExt cx="753672" cy="3951070"/>
          </a:xfrm>
        </p:grpSpPr>
        <p:sp>
          <p:nvSpPr>
            <p:cNvPr id="30" name="Left Brace 29">
              <a:extLst>
                <a:ext uri="{FF2B5EF4-FFF2-40B4-BE49-F238E27FC236}">
                  <a16:creationId xmlns:a16="http://schemas.microsoft.com/office/drawing/2014/main" id="{0E459876-7BE7-72BE-6C8F-2B4F73B241FE}"/>
                </a:ext>
              </a:extLst>
            </p:cNvPr>
            <p:cNvSpPr/>
            <p:nvPr/>
          </p:nvSpPr>
          <p:spPr>
            <a:xfrm>
              <a:off x="2060020" y="1991494"/>
              <a:ext cx="488202" cy="3853744"/>
            </a:xfrm>
            <a:prstGeom prst="leftBrace">
              <a:avLst>
                <a:gd name="adj1" fmla="val 0"/>
                <a:gd name="adj2"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D35AAE60-6462-ED82-2F58-69FECCC9EDFA}"/>
                </a:ext>
              </a:extLst>
            </p:cNvPr>
            <p:cNvSpPr/>
            <p:nvPr/>
          </p:nvSpPr>
          <p:spPr>
            <a:xfrm>
              <a:off x="1794550" y="1894168"/>
              <a:ext cx="488202" cy="2899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3342FA2F-8F6A-6657-8E01-BA85024F75B0}"/>
              </a:ext>
            </a:extLst>
          </p:cNvPr>
          <p:cNvGrpSpPr/>
          <p:nvPr/>
        </p:nvGrpSpPr>
        <p:grpSpPr>
          <a:xfrm rot="10800000">
            <a:off x="9894103" y="1796842"/>
            <a:ext cx="753672" cy="3951070"/>
            <a:chOff x="1794550" y="1894168"/>
            <a:chExt cx="753672" cy="3951070"/>
          </a:xfrm>
        </p:grpSpPr>
        <p:sp>
          <p:nvSpPr>
            <p:cNvPr id="35" name="Left Brace 34">
              <a:extLst>
                <a:ext uri="{FF2B5EF4-FFF2-40B4-BE49-F238E27FC236}">
                  <a16:creationId xmlns:a16="http://schemas.microsoft.com/office/drawing/2014/main" id="{33EDF1F7-7B3B-061F-39B4-6547844D496B}"/>
                </a:ext>
              </a:extLst>
            </p:cNvPr>
            <p:cNvSpPr/>
            <p:nvPr/>
          </p:nvSpPr>
          <p:spPr>
            <a:xfrm>
              <a:off x="2060020" y="1991494"/>
              <a:ext cx="488202" cy="3853744"/>
            </a:xfrm>
            <a:prstGeom prst="leftBrace">
              <a:avLst>
                <a:gd name="adj1" fmla="val 0"/>
                <a:gd name="adj2"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390CC4E3-31ED-63BD-818E-E58058869ED7}"/>
                </a:ext>
              </a:extLst>
            </p:cNvPr>
            <p:cNvSpPr/>
            <p:nvPr/>
          </p:nvSpPr>
          <p:spPr>
            <a:xfrm>
              <a:off x="1794550" y="1894168"/>
              <a:ext cx="488202" cy="2899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313B9C5-362B-0D17-600B-82C7ACE06B32}"/>
                  </a:ext>
                </a:extLst>
              </p:cNvPr>
              <p:cNvSpPr txBox="1"/>
              <p:nvPr/>
            </p:nvSpPr>
            <p:spPr>
              <a:xfrm>
                <a:off x="1507693" y="3821039"/>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𝑨</m:t>
                      </m:r>
                    </m:oMath>
                  </m:oMathPara>
                </a14:m>
                <a:endParaRPr lang="en-US" b="1" dirty="0"/>
              </a:p>
            </p:txBody>
          </p:sp>
        </mc:Choice>
        <mc:Fallback xmlns="">
          <p:sp>
            <p:nvSpPr>
              <p:cNvPr id="37" name="TextBox 36">
                <a:extLst>
                  <a:ext uri="{FF2B5EF4-FFF2-40B4-BE49-F238E27FC236}">
                    <a16:creationId xmlns:a16="http://schemas.microsoft.com/office/drawing/2014/main" id="{6313B9C5-362B-0D17-600B-82C7ACE06B32}"/>
                  </a:ext>
                </a:extLst>
              </p:cNvPr>
              <p:cNvSpPr txBox="1">
                <a:spLocks noRot="1" noChangeAspect="1" noMove="1" noResize="1" noEditPoints="1" noAdjustHandles="1" noChangeArrowheads="1" noChangeShapeType="1" noTextEdit="1"/>
              </p:cNvSpPr>
              <p:nvPr/>
            </p:nvSpPr>
            <p:spPr>
              <a:xfrm>
                <a:off x="1507693" y="3821039"/>
                <a:ext cx="198772" cy="276999"/>
              </a:xfrm>
              <a:prstGeom prst="rect">
                <a:avLst/>
              </a:prstGeom>
              <a:blipFill>
                <a:blip r:embed="rId18"/>
                <a:stretch>
                  <a:fillRect l="-27273" r="-3030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F2AF304-45AF-9F90-8A1E-BDFE0607D449}"/>
                  </a:ext>
                </a:extLst>
              </p:cNvPr>
              <p:cNvSpPr txBox="1"/>
              <p:nvPr/>
            </p:nvSpPr>
            <p:spPr>
              <a:xfrm>
                <a:off x="1637679" y="3774872"/>
                <a:ext cx="4882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5F2AF304-45AF-9F90-8A1E-BDFE0607D449}"/>
                  </a:ext>
                </a:extLst>
              </p:cNvPr>
              <p:cNvSpPr txBox="1">
                <a:spLocks noRot="1" noChangeAspect="1" noMove="1" noResize="1" noEditPoints="1" noAdjustHandles="1" noChangeArrowheads="1" noChangeShapeType="1" noTextEdit="1"/>
              </p:cNvSpPr>
              <p:nvPr/>
            </p:nvSpPr>
            <p:spPr>
              <a:xfrm>
                <a:off x="1637679" y="3774872"/>
                <a:ext cx="488202"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A27E0-3AC7-63AD-C27E-7581EB5A2C53}"/>
                  </a:ext>
                </a:extLst>
              </p:cNvPr>
              <p:cNvSpPr txBox="1"/>
              <p:nvPr/>
            </p:nvSpPr>
            <p:spPr>
              <a:xfrm>
                <a:off x="7210559" y="3174266"/>
                <a:ext cx="498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𝐿</m:t>
                              </m:r>
                            </m:sub>
                          </m:sSub>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xmlns="">
          <p:sp>
            <p:nvSpPr>
              <p:cNvPr id="3" name="TextBox 2">
                <a:extLst>
                  <a:ext uri="{FF2B5EF4-FFF2-40B4-BE49-F238E27FC236}">
                    <a16:creationId xmlns:a16="http://schemas.microsoft.com/office/drawing/2014/main" id="{E47A27E0-3AC7-63AD-C27E-7581EB5A2C53}"/>
                  </a:ext>
                </a:extLst>
              </p:cNvPr>
              <p:cNvSpPr txBox="1">
                <a:spLocks noRot="1" noChangeAspect="1" noMove="1" noResize="1" noEditPoints="1" noAdjustHandles="1" noChangeArrowheads="1" noChangeShapeType="1" noTextEdit="1"/>
              </p:cNvSpPr>
              <p:nvPr/>
            </p:nvSpPr>
            <p:spPr>
              <a:xfrm>
                <a:off x="7210559" y="3174266"/>
                <a:ext cx="498470" cy="276999"/>
              </a:xfrm>
              <a:prstGeom prst="rect">
                <a:avLst/>
              </a:prstGeom>
              <a:blipFill>
                <a:blip r:embed="rId20"/>
                <a:stretch>
                  <a:fillRect l="-12195" r="-365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8F5D7C-9681-5445-7AB6-256F59F8E716}"/>
                  </a:ext>
                </a:extLst>
              </p:cNvPr>
              <p:cNvSpPr txBox="1"/>
              <p:nvPr/>
            </p:nvSpPr>
            <p:spPr>
              <a:xfrm>
                <a:off x="9199852" y="4224275"/>
                <a:ext cx="5325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𝑃</m:t>
                              </m:r>
                            </m:sub>
                          </m:sSub>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6" name="TextBox 5">
                <a:extLst>
                  <a:ext uri="{FF2B5EF4-FFF2-40B4-BE49-F238E27FC236}">
                    <a16:creationId xmlns:a16="http://schemas.microsoft.com/office/drawing/2014/main" id="{348F5D7C-9681-5445-7AB6-256F59F8E716}"/>
                  </a:ext>
                </a:extLst>
              </p:cNvPr>
              <p:cNvSpPr txBox="1">
                <a:spLocks noRot="1" noChangeAspect="1" noMove="1" noResize="1" noEditPoints="1" noAdjustHandles="1" noChangeArrowheads="1" noChangeShapeType="1" noTextEdit="1"/>
              </p:cNvSpPr>
              <p:nvPr/>
            </p:nvSpPr>
            <p:spPr>
              <a:xfrm>
                <a:off x="9199852" y="4224275"/>
                <a:ext cx="532582" cy="276999"/>
              </a:xfrm>
              <a:prstGeom prst="rect">
                <a:avLst/>
              </a:prstGeom>
              <a:blipFill>
                <a:blip r:embed="rId21"/>
                <a:stretch>
                  <a:fillRect l="-11364" r="-454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24093A-AF21-D766-55CA-2898DE498568}"/>
                  </a:ext>
                </a:extLst>
              </p:cNvPr>
              <p:cNvSpPr txBox="1"/>
              <p:nvPr/>
            </p:nvSpPr>
            <p:spPr>
              <a:xfrm>
                <a:off x="2505308" y="3174266"/>
                <a:ext cx="18298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xmlns="">
          <p:sp>
            <p:nvSpPr>
              <p:cNvPr id="7" name="TextBox 6">
                <a:extLst>
                  <a:ext uri="{FF2B5EF4-FFF2-40B4-BE49-F238E27FC236}">
                    <a16:creationId xmlns:a16="http://schemas.microsoft.com/office/drawing/2014/main" id="{EB24093A-AF21-D766-55CA-2898DE498568}"/>
                  </a:ext>
                </a:extLst>
              </p:cNvPr>
              <p:cNvSpPr txBox="1">
                <a:spLocks noRot="1" noChangeAspect="1" noMove="1" noResize="1" noEditPoints="1" noAdjustHandles="1" noChangeArrowheads="1" noChangeShapeType="1" noTextEdit="1"/>
              </p:cNvSpPr>
              <p:nvPr/>
            </p:nvSpPr>
            <p:spPr>
              <a:xfrm>
                <a:off x="2505308" y="3174266"/>
                <a:ext cx="1829860" cy="276999"/>
              </a:xfrm>
              <a:prstGeom prst="rect">
                <a:avLst/>
              </a:prstGeom>
              <a:blipFill>
                <a:blip r:embed="rId22"/>
                <a:stretch>
                  <a:fillRect r="-1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4F1F58C-8807-440D-849B-04013DCB69DA}"/>
                  </a:ext>
                </a:extLst>
              </p:cNvPr>
              <p:cNvSpPr txBox="1"/>
              <p:nvPr/>
            </p:nvSpPr>
            <p:spPr>
              <a:xfrm>
                <a:off x="5068994" y="4144204"/>
                <a:ext cx="1268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𝑃</m:t>
                                  </m:r>
                                </m:sub>
                              </m:sSub>
                            </m:e>
                          </m:d>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8" name="TextBox 7">
                <a:extLst>
                  <a:ext uri="{FF2B5EF4-FFF2-40B4-BE49-F238E27FC236}">
                    <a16:creationId xmlns:a16="http://schemas.microsoft.com/office/drawing/2014/main" id="{C4F1F58C-8807-440D-849B-04013DCB69DA}"/>
                  </a:ext>
                </a:extLst>
              </p:cNvPr>
              <p:cNvSpPr txBox="1">
                <a:spLocks noRot="1" noChangeAspect="1" noMove="1" noResize="1" noEditPoints="1" noAdjustHandles="1" noChangeArrowheads="1" noChangeShapeType="1" noTextEdit="1"/>
              </p:cNvSpPr>
              <p:nvPr/>
            </p:nvSpPr>
            <p:spPr>
              <a:xfrm>
                <a:off x="5068994" y="4144204"/>
                <a:ext cx="1268424" cy="276999"/>
              </a:xfrm>
              <a:prstGeom prst="rect">
                <a:avLst/>
              </a:prstGeom>
              <a:blipFill>
                <a:blip r:embed="rId23"/>
                <a:stretch>
                  <a:fillRect l="-2404" r="-144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68E200-335A-F4C5-6584-272430F189FA}"/>
                  </a:ext>
                </a:extLst>
              </p:cNvPr>
              <p:cNvSpPr txBox="1"/>
              <p:nvPr/>
            </p:nvSpPr>
            <p:spPr>
              <a:xfrm>
                <a:off x="2488252" y="4228363"/>
                <a:ext cx="1863972"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𝑃</m:t>
                                  </m:r>
                                </m:sub>
                              </m:sSub>
                            </m:e>
                          </m:d>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10" name="TextBox 9">
                <a:extLst>
                  <a:ext uri="{FF2B5EF4-FFF2-40B4-BE49-F238E27FC236}">
                    <a16:creationId xmlns:a16="http://schemas.microsoft.com/office/drawing/2014/main" id="{1568E200-335A-F4C5-6584-272430F189FA}"/>
                  </a:ext>
                </a:extLst>
              </p:cNvPr>
              <p:cNvSpPr txBox="1">
                <a:spLocks noRot="1" noChangeAspect="1" noMove="1" noResize="1" noEditPoints="1" noAdjustHandles="1" noChangeArrowheads="1" noChangeShapeType="1" noTextEdit="1"/>
              </p:cNvSpPr>
              <p:nvPr/>
            </p:nvSpPr>
            <p:spPr>
              <a:xfrm>
                <a:off x="2488252" y="4228363"/>
                <a:ext cx="1863972" cy="276999"/>
              </a:xfrm>
              <a:prstGeom prst="rect">
                <a:avLst/>
              </a:prstGeom>
              <a:blipFill>
                <a:blip r:embed="rId24"/>
                <a:stretch>
                  <a:fillRect r="-98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22D2EF-D9E3-24BC-5CF2-B0BFF9BB6F09}"/>
                  </a:ext>
                </a:extLst>
              </p:cNvPr>
              <p:cNvSpPr txBox="1"/>
              <p:nvPr/>
            </p:nvSpPr>
            <p:spPr>
              <a:xfrm>
                <a:off x="2483187" y="5115586"/>
                <a:ext cx="18741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𝐺</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xmlns="">
          <p:sp>
            <p:nvSpPr>
              <p:cNvPr id="14" name="TextBox 13">
                <a:extLst>
                  <a:ext uri="{FF2B5EF4-FFF2-40B4-BE49-F238E27FC236}">
                    <a16:creationId xmlns:a16="http://schemas.microsoft.com/office/drawing/2014/main" id="{6B22D2EF-D9E3-24BC-5CF2-B0BFF9BB6F09}"/>
                  </a:ext>
                </a:extLst>
              </p:cNvPr>
              <p:cNvSpPr txBox="1">
                <a:spLocks noRot="1" noChangeAspect="1" noMove="1" noResize="1" noEditPoints="1" noAdjustHandles="1" noChangeArrowheads="1" noChangeShapeType="1" noTextEdit="1"/>
              </p:cNvSpPr>
              <p:nvPr/>
            </p:nvSpPr>
            <p:spPr>
              <a:xfrm>
                <a:off x="2483187" y="5115586"/>
                <a:ext cx="1874103" cy="276999"/>
              </a:xfrm>
              <a:prstGeom prst="rect">
                <a:avLst/>
              </a:prstGeom>
              <a:blipFill>
                <a:blip r:embed="rId25"/>
                <a:stretch>
                  <a:fillRect r="-649"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44F7273-5B5F-29EE-46AD-D78B13DB5BDC}"/>
                  </a:ext>
                </a:extLst>
              </p:cNvPr>
              <p:cNvSpPr txBox="1"/>
              <p:nvPr/>
            </p:nvSpPr>
            <p:spPr>
              <a:xfrm>
                <a:off x="5063929" y="5115586"/>
                <a:ext cx="12785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𝐺</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xmlns="">
          <p:sp>
            <p:nvSpPr>
              <p:cNvPr id="15" name="TextBox 14">
                <a:extLst>
                  <a:ext uri="{FF2B5EF4-FFF2-40B4-BE49-F238E27FC236}">
                    <a16:creationId xmlns:a16="http://schemas.microsoft.com/office/drawing/2014/main" id="{D44F7273-5B5F-29EE-46AD-D78B13DB5BDC}"/>
                  </a:ext>
                </a:extLst>
              </p:cNvPr>
              <p:cNvSpPr txBox="1">
                <a:spLocks noRot="1" noChangeAspect="1" noMove="1" noResize="1" noEditPoints="1" noAdjustHandles="1" noChangeArrowheads="1" noChangeShapeType="1" noTextEdit="1"/>
              </p:cNvSpPr>
              <p:nvPr/>
            </p:nvSpPr>
            <p:spPr>
              <a:xfrm>
                <a:off x="5063929" y="5115586"/>
                <a:ext cx="1278555" cy="276999"/>
              </a:xfrm>
              <a:prstGeom prst="rect">
                <a:avLst/>
              </a:prstGeom>
              <a:blipFill>
                <a:blip r:embed="rId26"/>
                <a:stretch>
                  <a:fillRect l="-2392" r="-1435" b="-23913"/>
                </a:stretch>
              </a:blipFill>
            </p:spPr>
            <p:txBody>
              <a:bodyPr/>
              <a:lstStyle/>
              <a:p>
                <a:r>
                  <a:rPr lang="en-US">
                    <a:noFill/>
                  </a:rPr>
                  <a:t> </a:t>
                </a:r>
              </a:p>
            </p:txBody>
          </p:sp>
        </mc:Fallback>
      </mc:AlternateContent>
    </p:spTree>
    <p:extLst>
      <p:ext uri="{BB962C8B-B14F-4D97-AF65-F5344CB8AC3E}">
        <p14:creationId xmlns:p14="http://schemas.microsoft.com/office/powerpoint/2010/main" val="2563645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FAED0C-01B7-EE54-F683-C0D1D32C128B}"/>
              </a:ext>
            </a:extLst>
          </p:cNvPr>
          <p:cNvSpPr txBox="1"/>
          <p:nvPr/>
        </p:nvSpPr>
        <p:spPr>
          <a:xfrm>
            <a:off x="495838" y="376619"/>
            <a:ext cx="10715222" cy="5509200"/>
          </a:xfrm>
          <a:prstGeom prst="rect">
            <a:avLst/>
          </a:prstGeom>
          <a:noFill/>
        </p:spPr>
        <p:txBody>
          <a:bodyPr wrap="square">
            <a:spAutoFit/>
          </a:bodyPr>
          <a:lstStyle/>
          <a:p>
            <a:pPr algn="l"/>
            <a:r>
              <a:rPr lang="en-US" sz="1600" b="1" i="0" dirty="0">
                <a:solidFill>
                  <a:srgbClr val="000000"/>
                </a:solidFill>
                <a:effectLst/>
                <a:latin typeface="Arial" panose="020B0604020202020204" pitchFamily="34" charset="0"/>
              </a:rPr>
              <a:t>Abstract:</a:t>
            </a:r>
          </a:p>
          <a:p>
            <a:pPr algn="l"/>
            <a:r>
              <a:rPr lang="en-US" sz="1600" b="0" i="0" dirty="0">
                <a:solidFill>
                  <a:srgbClr val="000000"/>
                </a:solidFill>
                <a:effectLst/>
                <a:latin typeface="Arial" panose="020B0604020202020204" pitchFamily="34" charset="0"/>
              </a:rPr>
              <a:t>The potential for mosquito-borne disease outbreaks is tightly linked to the frequency at which mosquitoes feed on blood, also known as their biting rate. However, standard models of mosquito-borne disease transmission assume that mosquitoes blood-feed only once per reproductive cycle – an assumption commonly violated in nature. Here we present a novel framework for incorporating more complex mosquito blood-feeding behaviors into transmission models. Although this extension can introduce many novel parameters, existing algorithms can be used to fit them to laboratory data. We provide formulas for the basic offspring and basic reproduction numbers, standard measures of mosquito population persistence and disease transmission risk, respectively, and show how they are linked to the introduced blood-feeding parameters.</a:t>
            </a:r>
          </a:p>
          <a:p>
            <a:pPr algn="l"/>
            <a:r>
              <a:rPr lang="en-US" sz="1600" b="0" i="0" dirty="0">
                <a:solidFill>
                  <a:srgbClr val="000000"/>
                </a:solidFill>
                <a:effectLst/>
                <a:latin typeface="Arial" panose="020B0604020202020204" pitchFamily="34" charset="0"/>
              </a:rPr>
              <a:t>To exhibit the utility of our framework, we compare the standard, exponential model to a more complicated mechanistic model derived from our framework, to show how assumptions about the blood-feeding process impact predictions about the potential for disease outbreaks. For example, it is commonly understood that – when biting rate is assumed to be the inverse of the gonotrophic cycle duration (the amount of time it takes a mosquito to complete a single reproductive cycle) – the basic reproduction number increases linearly with biting rate. However, if the gonotrophic cycle duration is altered by changing any of the rates or probabilities governing the mosquito blood-feeding process, we find that the relationship between the basic reproduction number and biting rate under this assumption is no longer linear. Through sensitivity analysis, we exhibit how this same mechanistic model can be used to determine which blood-feeding related parameters might be the most important targets for disease control. This provides a method for translating individual-level measurements of the efficacy of personal protective measures to reductions in population-level disease risk. This work provides a straightforward method for incorporating biological and ecological knowledge about mosquito blood-feeding into epidemiological models and highlights the importance of incorporating behavioral dynamics into transmission models.</a:t>
            </a:r>
          </a:p>
        </p:txBody>
      </p:sp>
    </p:spTree>
    <p:extLst>
      <p:ext uri="{BB962C8B-B14F-4D97-AF65-F5344CB8AC3E}">
        <p14:creationId xmlns:p14="http://schemas.microsoft.com/office/powerpoint/2010/main" val="24357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5B65100-7987-657A-837D-CABDE9C797D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3F9DDBF8-6FE4-E3A3-07CC-831B345EBAF1}"/>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BA214B29-0786-BB54-CD5F-432956AFA3DD}"/>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E11F8D0-0C32-F2C6-5809-957EEE11B83A}"/>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5C668CFD-5F0E-D4A6-02F6-7244BFDD93B0}"/>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5C668CFD-5F0E-D4A6-02F6-7244BFDD93B0}"/>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94CF8F2A-740B-F40B-2715-4D2D4C636A1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AC28CD6-C13B-65FA-4888-1D28AFA69B0A}"/>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ED4A7228-9914-130F-0FA5-77710BE180B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BDC072FE-A98E-A80C-9DC6-E2DCD8B06584}"/>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AF2BA49-06AB-643C-CCA7-D327CE7B5B88}"/>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1AF2BA49-06AB-643C-CCA7-D327CE7B5B88}"/>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991F850-5A3B-DCEA-E055-D02EF11257D4}"/>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C991F850-5A3B-DCEA-E055-D02EF11257D4}"/>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28347BF-2314-432F-EE39-3045096BD687}"/>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F28347BF-2314-432F-EE39-3045096BD687}"/>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79F5E44E-5474-C5A3-6E58-D6281CFCF9E9}"/>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79F5E44E-5474-C5A3-6E58-D6281CFCF9E9}"/>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E6873B06-67E4-5D59-7D19-4D7887EDE1A5}"/>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B4B8BC8-C41D-811A-6C0D-AF304F043EF8}"/>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CB4B8BC8-C41D-811A-6C0D-AF304F043EF8}"/>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7D8123E-D188-405C-1417-31EA9511BF01}"/>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A7D8123E-D188-405C-1417-31EA9511BF01}"/>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B7C6322A-D5A6-FB77-AC68-3FE6C16F88BF}"/>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B7C6322A-D5A6-FB77-AC68-3FE6C16F88BF}"/>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6CA71737-0889-E648-1B92-A5C72098E1E5}"/>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6CA71737-0889-E648-1B92-A5C72098E1E5}"/>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1873A7D3-7A68-87B0-C2B4-E1E37C571E37}"/>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0E34752-5019-AB6F-0479-3B5E6D7BA0E8}"/>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E6DEE16-73C2-90E9-8E8B-9081F674804D}"/>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D5EE884F-B54F-30BA-B859-EA33870F4C0C}"/>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3F7599C-54F4-BBEC-42B3-E071D18CE978}"/>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129B106-EDE0-DA48-1677-E88E28235FCF}"/>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A705A71D-281B-6C36-110B-BCFB02FDD01F}"/>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FD732DC-3D2F-C51B-6248-74143EE202B1}"/>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42434E-7A1C-93C2-C76E-67C0F1906DFC}"/>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1042434E-7A1C-93C2-C76E-67C0F1906DFC}"/>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7FB466B-D630-3FED-0751-F2CA035E8F60}"/>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87FB466B-D630-3FED-0751-F2CA035E8F60}"/>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3E1B21B-EBB8-F97A-1860-A41887918137}"/>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63E1B21B-EBB8-F97A-1860-A41887918137}"/>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CDD47ED-E1BB-8475-AD78-0AEA8707948B}"/>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1CDD47ED-E1BB-8475-AD78-0AEA8707948B}"/>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EB5F5BEA-B6C0-9797-1BFA-E762A031E60F}"/>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B3861F9-5573-9A90-35C6-D98DD9A5B42D}"/>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B3861F9-5573-9A90-35C6-D98DD9A5B42D}"/>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A51F3DC-35A2-A231-E8F1-738D253C77FB}"/>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AA51F3DC-35A2-A231-E8F1-738D253C77FB}"/>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EC4196AE-C9AF-542C-C344-8631F2C3C0FA}"/>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714FA19-1885-718E-2A74-F980C3992C18}"/>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5714FA19-1885-718E-2A74-F980C3992C18}"/>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790E106-BD3C-9A4E-A91A-0E76DD1BD07B}"/>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F790E106-BD3C-9A4E-A91A-0E76DD1BD07B}"/>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91210C6-D3E1-FC71-AF48-B274CA76E3A2}"/>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B91210C6-D3E1-FC71-AF48-B274CA76E3A2}"/>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E72D276B-5BA8-8377-C8A3-A104A12E8E2E}"/>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718EED4-8CAC-7A50-9B8D-B208A154B606}"/>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064A9197-C46B-6184-9358-0EEF7D37A6C5}"/>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9935B11-D37C-B26D-603D-4C55C988AE1D}"/>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323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BB32-B7B3-60B2-A870-294807EC4C24}"/>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12254AF5-84A3-28A2-F58A-EABD585DE55F}"/>
                  </a:ext>
                </a:extLst>
              </p:cNvPr>
              <p:cNvSpPr txBox="1"/>
              <p:nvPr/>
            </p:nvSpPr>
            <p:spPr>
              <a:xfrm>
                <a:off x="7608520" y="3293581"/>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p:sp>
            <p:nvSpPr>
              <p:cNvPr id="37" name="TextBox 36">
                <a:extLst>
                  <a:ext uri="{FF2B5EF4-FFF2-40B4-BE49-F238E27FC236}">
                    <a16:creationId xmlns:a16="http://schemas.microsoft.com/office/drawing/2014/main" id="{12254AF5-84A3-28A2-F58A-EABD585DE55F}"/>
                  </a:ext>
                </a:extLst>
              </p:cNvPr>
              <p:cNvSpPr txBox="1">
                <a:spLocks noRot="1" noChangeAspect="1" noMove="1" noResize="1" noEditPoints="1" noAdjustHandles="1" noChangeArrowheads="1" noChangeShapeType="1" noTextEdit="1"/>
              </p:cNvSpPr>
              <p:nvPr/>
            </p:nvSpPr>
            <p:spPr>
              <a:xfrm>
                <a:off x="7608520" y="3293581"/>
                <a:ext cx="266098" cy="369332"/>
              </a:xfrm>
              <a:prstGeom prst="rect">
                <a:avLst/>
              </a:prstGeom>
              <a:blipFill>
                <a:blip r:embed="rId3"/>
                <a:stretch>
                  <a:fillRect l="-27273" r="-27273" b="-49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897C209-1D15-AFA4-3571-9BA4347F4E11}"/>
                  </a:ext>
                </a:extLst>
              </p:cNvPr>
              <p:cNvSpPr txBox="1"/>
              <p:nvPr/>
            </p:nvSpPr>
            <p:spPr>
              <a:xfrm>
                <a:off x="3800981" y="3078391"/>
                <a:ext cx="4590038"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acc>
                        <m:accPr>
                          <m:chr m:val="⃑"/>
                          <m:ctrlPr>
                            <a:rPr lang="en-US" sz="2400" i="1">
                              <a:latin typeface="Cambria Math" panose="02040503050406030204" pitchFamily="18" charset="0"/>
                            </a:rPr>
                          </m:ctrlPr>
                        </m:accPr>
                        <m:e>
                          <m:r>
                            <a:rPr lang="en-US" sz="2400" i="1">
                              <a:latin typeface="Cambria Math" panose="02040503050406030204" pitchFamily="18" charset="0"/>
                            </a:rPr>
                            <m:t>𝐵</m:t>
                          </m:r>
                        </m:e>
                      </m:acc>
                      <m:r>
                        <a:rPr lang="en-US" sz="2400" i="1">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i="1">
                                  <a:latin typeface="Cambria Math" panose="02040503050406030204" pitchFamily="18" charset="0"/>
                                </a:rPr>
                                <m:t>𝐽</m:t>
                              </m:r>
                            </m:sub>
                          </m:sSub>
                          <m:r>
                            <a:rPr lang="en-US" sz="2400" i="1">
                              <a:latin typeface="Cambria Math" panose="02040503050406030204" pitchFamily="18" charset="0"/>
                            </a:rPr>
                            <m:t>𝐽</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i="1">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𝛼</m:t>
                          </m:r>
                        </m:e>
                      </m:ac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acc>
                        <m:accPr>
                          <m:chr m:val="⃑"/>
                          <m:ctrlPr>
                            <a:rPr lang="en-US" sz="2400" i="1">
                              <a:latin typeface="Cambria Math" panose="02040503050406030204" pitchFamily="18" charset="0"/>
                            </a:rPr>
                          </m:ctrlPr>
                        </m:accPr>
                        <m:e>
                          <m:r>
                            <a:rPr lang="en-US" sz="2400" i="1">
                              <a:latin typeface="Cambria Math" panose="02040503050406030204" pitchFamily="18" charset="0"/>
                            </a:rPr>
                            <m:t>𝐵</m:t>
                          </m:r>
                        </m:e>
                      </m:acc>
                    </m:oMath>
                  </m:oMathPara>
                </a14:m>
                <a:endParaRPr lang="en-US" sz="2400" dirty="0"/>
              </a:p>
            </p:txBody>
          </p:sp>
        </mc:Choice>
        <mc:Fallback>
          <p:sp>
            <p:nvSpPr>
              <p:cNvPr id="3" name="TextBox 2">
                <a:extLst>
                  <a:ext uri="{FF2B5EF4-FFF2-40B4-BE49-F238E27FC236}">
                    <a16:creationId xmlns:a16="http://schemas.microsoft.com/office/drawing/2014/main" id="{4897C209-1D15-AFA4-3571-9BA4347F4E11}"/>
                  </a:ext>
                </a:extLst>
              </p:cNvPr>
              <p:cNvSpPr txBox="1">
                <a:spLocks noRot="1" noChangeAspect="1" noMove="1" noResize="1" noEditPoints="1" noAdjustHandles="1" noChangeArrowheads="1" noChangeShapeType="1" noTextEdit="1"/>
              </p:cNvSpPr>
              <p:nvPr/>
            </p:nvSpPr>
            <p:spPr>
              <a:xfrm>
                <a:off x="3800981" y="3078391"/>
                <a:ext cx="4590038" cy="701218"/>
              </a:xfrm>
              <a:prstGeom prst="rect">
                <a:avLst/>
              </a:prstGeom>
              <a:blipFill>
                <a:blip r:embed="rId4"/>
                <a:stretch>
                  <a:fillRect/>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066CECA7-7060-9538-ADEB-C115DF1B3FB3}"/>
              </a:ext>
            </a:extLst>
          </p:cNvPr>
          <p:cNvGrpSpPr/>
          <p:nvPr/>
        </p:nvGrpSpPr>
        <p:grpSpPr>
          <a:xfrm>
            <a:off x="494765" y="843566"/>
            <a:ext cx="11202471" cy="1077218"/>
            <a:chOff x="15029" y="843566"/>
            <a:chExt cx="11202471" cy="1077218"/>
          </a:xfrm>
        </p:grpSpPr>
        <p:sp>
          <p:nvSpPr>
            <p:cNvPr id="8" name="TextBox 7">
              <a:extLst>
                <a:ext uri="{FF2B5EF4-FFF2-40B4-BE49-F238E27FC236}">
                  <a16:creationId xmlns:a16="http://schemas.microsoft.com/office/drawing/2014/main" id="{F8567EC8-34DD-8534-88EA-1EA123A5D3CF}"/>
                </a:ext>
              </a:extLst>
            </p:cNvPr>
            <p:cNvSpPr txBox="1"/>
            <p:nvPr/>
          </p:nvSpPr>
          <p:spPr>
            <a:xfrm>
              <a:off x="7778840" y="843566"/>
              <a:ext cx="3438660" cy="1077218"/>
            </a:xfrm>
            <a:prstGeom prst="rect">
              <a:avLst/>
            </a:prstGeom>
            <a:noFill/>
          </p:spPr>
          <p:txBody>
            <a:bodyPr wrap="square" anchor="t">
              <a:spAutoFit/>
            </a:bodyPr>
            <a:lstStyle/>
            <a:p>
              <a:r>
                <a:rPr lang="en-US" sz="3200" dirty="0">
                  <a:latin typeface="+mj-lt"/>
                </a:rPr>
                <a:t>Mean-field biting process dynamics</a:t>
              </a:r>
            </a:p>
          </p:txBody>
        </p:sp>
        <p:cxnSp>
          <p:nvCxnSpPr>
            <p:cNvPr id="10" name="Straight Arrow Connector 9">
              <a:extLst>
                <a:ext uri="{FF2B5EF4-FFF2-40B4-BE49-F238E27FC236}">
                  <a16:creationId xmlns:a16="http://schemas.microsoft.com/office/drawing/2014/main" id="{F225738D-C3B7-02F4-A97E-31AF202EEA00}"/>
                </a:ext>
              </a:extLst>
            </p:cNvPr>
            <p:cNvCxnSpPr>
              <a:cxnSpLocks/>
              <a:stCxn id="26" idx="3"/>
            </p:cNvCxnSpPr>
            <p:nvPr/>
          </p:nvCxnSpPr>
          <p:spPr>
            <a:xfrm>
              <a:off x="3938076" y="1382175"/>
              <a:ext cx="3724860"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5A3057F8-0EB0-9399-BAC5-E9D9741CCE69}"/>
                </a:ext>
              </a:extLst>
            </p:cNvPr>
            <p:cNvSpPr txBox="1">
              <a:spLocks/>
            </p:cNvSpPr>
            <p:nvPr/>
          </p:nvSpPr>
          <p:spPr>
            <a:xfrm>
              <a:off x="3855793" y="901915"/>
              <a:ext cx="3923047" cy="363562"/>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Generalized linear chain trick (GLCT)</a:t>
              </a:r>
            </a:p>
          </p:txBody>
        </p:sp>
        <p:sp>
          <p:nvSpPr>
            <p:cNvPr id="26" name="TextBox 25">
              <a:extLst>
                <a:ext uri="{FF2B5EF4-FFF2-40B4-BE49-F238E27FC236}">
                  <a16:creationId xmlns:a16="http://schemas.microsoft.com/office/drawing/2014/main" id="{1EFBED6C-5C92-BB2B-D9D1-82D6504DC507}"/>
                </a:ext>
              </a:extLst>
            </p:cNvPr>
            <p:cNvSpPr txBox="1"/>
            <p:nvPr/>
          </p:nvSpPr>
          <p:spPr>
            <a:xfrm>
              <a:off x="15029" y="843566"/>
              <a:ext cx="3923047" cy="1077218"/>
            </a:xfrm>
            <a:prstGeom prst="rect">
              <a:avLst/>
            </a:prstGeom>
            <a:noFill/>
          </p:spPr>
          <p:txBody>
            <a:bodyPr wrap="square">
              <a:spAutoFit/>
            </a:bodyPr>
            <a:lstStyle/>
            <a:p>
              <a:r>
                <a:rPr lang="en-US" sz="3200" dirty="0">
                  <a:latin typeface="+mj-lt"/>
                </a:rPr>
                <a:t>Blood-feeding process </a:t>
              </a:r>
              <a:br>
                <a:rPr lang="en-US" sz="3200" dirty="0">
                  <a:latin typeface="+mj-lt"/>
                </a:rPr>
              </a:br>
              <a:r>
                <a:rPr lang="en-US" sz="3200" dirty="0">
                  <a:latin typeface="+mj-lt"/>
                </a:rPr>
                <a:t>transient rate matrix</a:t>
              </a:r>
            </a:p>
          </p:txBody>
        </p:sp>
      </p:grpSp>
    </p:spTree>
    <p:extLst>
      <p:ext uri="{BB962C8B-B14F-4D97-AF65-F5344CB8AC3E}">
        <p14:creationId xmlns:p14="http://schemas.microsoft.com/office/powerpoint/2010/main" val="1113371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BB32-B7B3-60B2-A870-294807EC4C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BEECA-EE64-B8CA-0271-1A0AC2C7BD3C}"/>
              </a:ext>
            </a:extLst>
          </p:cNvPr>
          <p:cNvSpPr>
            <a:spLocks noGrp="1"/>
          </p:cNvSpPr>
          <p:nvPr>
            <p:ph type="title"/>
          </p:nvPr>
        </p:nvSpPr>
        <p:spPr>
          <a:xfrm>
            <a:off x="0" y="0"/>
            <a:ext cx="10515600" cy="1325563"/>
          </a:xfrm>
        </p:spPr>
        <p:txBody>
          <a:bodyPr/>
          <a:lstStyle/>
          <a:p>
            <a:r>
              <a:rPr lang="en-US" dirty="0"/>
              <a:t>Adding in parasite</a:t>
            </a:r>
            <a:r>
              <a:rPr lang="en-US" dirty="0">
                <a:solidFill>
                  <a:schemeClr val="accent6">
                    <a:lumMod val="75000"/>
                  </a:schemeClr>
                </a:solidFill>
              </a:rPr>
              <a:t> transmission </a:t>
            </a:r>
            <a:r>
              <a:rPr lang="en-US" dirty="0"/>
              <a:t>and</a:t>
            </a:r>
            <a:r>
              <a:rPr lang="en-US" dirty="0">
                <a:solidFill>
                  <a:schemeClr val="accent6">
                    <a:lumMod val="75000"/>
                  </a:schemeClr>
                </a:solidFill>
              </a:rPr>
              <a:t> </a:t>
            </a:r>
            <a:r>
              <a:rPr lang="en-US" dirty="0">
                <a:solidFill>
                  <a:schemeClr val="accent5">
                    <a:lumMod val="75000"/>
                  </a:schemeClr>
                </a:solidFill>
              </a:rPr>
              <a:t>development</a:t>
            </a:r>
          </a:p>
        </p:txBody>
      </p:sp>
      <p:pic>
        <p:nvPicPr>
          <p:cNvPr id="5" name="Content Placeholder 4">
            <a:extLst>
              <a:ext uri="{FF2B5EF4-FFF2-40B4-BE49-F238E27FC236}">
                <a16:creationId xmlns:a16="http://schemas.microsoft.com/office/drawing/2014/main" id="{637CA924-734E-6EC7-F7F4-124F9AD4410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2055" y="95305"/>
            <a:ext cx="3482208" cy="1516665"/>
          </a:xfr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2254AF5-84A3-28A2-F58A-EABD585DE55F}"/>
                  </a:ext>
                </a:extLst>
              </p:cNvPr>
              <p:cNvSpPr txBox="1"/>
              <p:nvPr/>
            </p:nvSpPr>
            <p:spPr>
              <a:xfrm>
                <a:off x="6674072" y="3397313"/>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37" name="TextBox 36">
                <a:extLst>
                  <a:ext uri="{FF2B5EF4-FFF2-40B4-BE49-F238E27FC236}">
                    <a16:creationId xmlns:a16="http://schemas.microsoft.com/office/drawing/2014/main" id="{12254AF5-84A3-28A2-F58A-EABD585DE55F}"/>
                  </a:ext>
                </a:extLst>
              </p:cNvPr>
              <p:cNvSpPr txBox="1">
                <a:spLocks noRot="1" noChangeAspect="1" noMove="1" noResize="1" noEditPoints="1" noAdjustHandles="1" noChangeArrowheads="1" noChangeShapeType="1" noTextEdit="1"/>
              </p:cNvSpPr>
              <p:nvPr/>
            </p:nvSpPr>
            <p:spPr>
              <a:xfrm>
                <a:off x="6674072" y="3397313"/>
                <a:ext cx="266098" cy="369332"/>
              </a:xfrm>
              <a:prstGeom prst="rect">
                <a:avLst/>
              </a:prstGeom>
              <a:blipFill>
                <a:blip r:embed="rId5"/>
                <a:stretch>
                  <a:fillRect l="-30233" r="-27907"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897C209-1D15-AFA4-3571-9BA4347F4E11}"/>
                  </a:ext>
                </a:extLst>
              </p:cNvPr>
              <p:cNvSpPr txBox="1"/>
              <p:nvPr/>
            </p:nvSpPr>
            <p:spPr>
              <a:xfrm>
                <a:off x="2748855" y="3163817"/>
                <a:ext cx="4984570"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𝐸</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sSub>
                        <m:sSubPr>
                          <m:ctrlPr>
                            <a:rPr lang="en-US" sz="2400" i="1" smtClean="0">
                              <a:solidFill>
                                <a:schemeClr val="accent6">
                                  <a:lumMod val="75000"/>
                                </a:schemeClr>
                              </a:solidFill>
                              <a:latin typeface="Cambria Math" panose="02040503050406030204" pitchFamily="18" charset="0"/>
                            </a:rPr>
                          </m:ctrlPr>
                        </m:sSubPr>
                        <m:e>
                          <m:r>
                            <m:rPr>
                              <m:sty m:val="p"/>
                            </m:rPr>
                            <a:rPr lang="en-US" sz="2400">
                              <a:solidFill>
                                <a:schemeClr val="accent6">
                                  <a:lumMod val="75000"/>
                                </a:schemeClr>
                              </a:solidFill>
                              <a:latin typeface="Cambria Math" panose="02040503050406030204" pitchFamily="18" charset="0"/>
                            </a:rPr>
                            <m:t>Φ</m:t>
                          </m:r>
                        </m:e>
                        <m:sub>
                          <m:r>
                            <a:rPr lang="en-US" sz="2400" i="1">
                              <a:solidFill>
                                <a:schemeClr val="accent6">
                                  <a:lumMod val="75000"/>
                                </a:schemeClr>
                              </a:solidFill>
                              <a:latin typeface="Cambria Math" panose="02040503050406030204" pitchFamily="18" charset="0"/>
                            </a:rPr>
                            <m:t>𝐵</m:t>
                          </m:r>
                        </m:sub>
                      </m:sSub>
                      <m:sSub>
                        <m:sSubPr>
                          <m:ctrlPr>
                            <a:rPr lang="en-US" sz="2400" b="0" i="1" smtClean="0">
                              <a:solidFill>
                                <a:schemeClr val="accent6">
                                  <a:lumMod val="75000"/>
                                </a:schemeClr>
                              </a:solidFill>
                              <a:latin typeface="Cambria Math" panose="02040503050406030204" pitchFamily="18" charset="0"/>
                            </a:rPr>
                          </m:ctrlPr>
                        </m:sSubPr>
                        <m:e>
                          <m:acc>
                            <m:accPr>
                              <m:chr m:val="⃗"/>
                              <m:ctrlPr>
                                <a:rPr lang="en-US" sz="2400" b="0" i="1" smtClean="0">
                                  <a:solidFill>
                                    <a:schemeClr val="accent6">
                                      <a:lumMod val="75000"/>
                                    </a:schemeClr>
                                  </a:solidFill>
                                  <a:latin typeface="Cambria Math" panose="02040503050406030204" pitchFamily="18" charset="0"/>
                                </a:rPr>
                              </m:ctrlPr>
                            </m:accPr>
                            <m:e>
                              <m:r>
                                <a:rPr lang="en-US" sz="2400" b="0" i="1" smtClean="0">
                                  <a:solidFill>
                                    <a:schemeClr val="accent6">
                                      <a:lumMod val="75000"/>
                                    </a:schemeClr>
                                  </a:solidFill>
                                  <a:latin typeface="Cambria Math" panose="02040503050406030204" pitchFamily="18" charset="0"/>
                                </a:rPr>
                                <m:t>𝑆</m:t>
                              </m:r>
                            </m:e>
                          </m:acc>
                        </m:e>
                        <m:sub>
                          <m:r>
                            <a:rPr lang="en-US" sz="2400" b="0" i="1" smtClean="0">
                              <a:solidFill>
                                <a:schemeClr val="accent6">
                                  <a:lumMod val="75000"/>
                                </a:schemeClr>
                              </a:solidFill>
                              <a:latin typeface="Cambria Math" panose="02040503050406030204" pitchFamily="18" charset="0"/>
                            </a:rPr>
                            <m:t>𝐵</m:t>
                          </m:r>
                        </m:sub>
                      </m:sSub>
                      <m:r>
                        <a:rPr lang="en-US" sz="2400" b="0" i="1" smtClean="0">
                          <a:latin typeface="Cambria Math" panose="02040503050406030204" pitchFamily="18" charset="0"/>
                        </a:rPr>
                        <m:t>−</m:t>
                      </m:r>
                      <m:r>
                        <a:rPr lang="en-US" sz="2400" b="0" i="1" smtClean="0">
                          <a:solidFill>
                            <a:schemeClr val="accent5">
                              <a:lumMod val="75000"/>
                            </a:schemeClr>
                          </a:solidFill>
                          <a:latin typeface="Cambria Math" panose="02040503050406030204" pitchFamily="18" charset="0"/>
                        </a:rPr>
                        <m:t>𝜂</m:t>
                      </m:r>
                      <m:sSub>
                        <m:sSubPr>
                          <m:ctrlPr>
                            <a:rPr lang="en-US" sz="2400" b="0" i="1" smtClean="0">
                              <a:solidFill>
                                <a:schemeClr val="accent5">
                                  <a:lumMod val="75000"/>
                                </a:schemeClr>
                              </a:solidFill>
                              <a:latin typeface="Cambria Math" panose="02040503050406030204" pitchFamily="18" charset="0"/>
                            </a:rPr>
                          </m:ctrlPr>
                        </m:sSubPr>
                        <m:e>
                          <m:acc>
                            <m:accPr>
                              <m:chr m:val="⃗"/>
                              <m:ctrlPr>
                                <a:rPr lang="en-US" sz="2400" b="0" i="1" smtClean="0">
                                  <a:solidFill>
                                    <a:schemeClr val="accent5">
                                      <a:lumMod val="75000"/>
                                    </a:schemeClr>
                                  </a:solidFill>
                                  <a:latin typeface="Cambria Math" panose="02040503050406030204" pitchFamily="18" charset="0"/>
                                </a:rPr>
                              </m:ctrlPr>
                            </m:accPr>
                            <m:e>
                              <m:r>
                                <a:rPr lang="en-US" sz="2400" b="0" i="1" smtClean="0">
                                  <a:solidFill>
                                    <a:schemeClr val="accent5">
                                      <a:lumMod val="75000"/>
                                    </a:schemeClr>
                                  </a:solidFill>
                                  <a:latin typeface="Cambria Math" panose="02040503050406030204" pitchFamily="18" charset="0"/>
                                </a:rPr>
                                <m:t>𝐸</m:t>
                              </m:r>
                            </m:e>
                          </m:acc>
                        </m:e>
                        <m:sub>
                          <m:r>
                            <a:rPr lang="en-US" sz="2400" b="0" i="1" smtClean="0">
                              <a:solidFill>
                                <a:schemeClr val="accent5">
                                  <a:lumMod val="75000"/>
                                </a:schemeClr>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smtClean="0">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𝐸</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3" name="TextBox 2">
                <a:extLst>
                  <a:ext uri="{FF2B5EF4-FFF2-40B4-BE49-F238E27FC236}">
                    <a16:creationId xmlns:a16="http://schemas.microsoft.com/office/drawing/2014/main" id="{4897C209-1D15-AFA4-3571-9BA4347F4E11}"/>
                  </a:ext>
                </a:extLst>
              </p:cNvPr>
              <p:cNvSpPr txBox="1">
                <a:spLocks noRot="1" noChangeAspect="1" noMove="1" noResize="1" noEditPoints="1" noAdjustHandles="1" noChangeArrowheads="1" noChangeShapeType="1" noTextEdit="1"/>
              </p:cNvSpPr>
              <p:nvPr/>
            </p:nvSpPr>
            <p:spPr>
              <a:xfrm>
                <a:off x="2748855" y="3163817"/>
                <a:ext cx="4984570" cy="701218"/>
              </a:xfrm>
              <a:prstGeom prst="rect">
                <a:avLst/>
              </a:prstGeom>
              <a:blipFill>
                <a:blip r:embed="rId6"/>
                <a:stretch>
                  <a:fillRect/>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D940AC39-81EE-5943-FAC6-6B5C37801DD9}"/>
              </a:ext>
            </a:extLst>
          </p:cNvPr>
          <p:cNvGrpSpPr/>
          <p:nvPr/>
        </p:nvGrpSpPr>
        <p:grpSpPr>
          <a:xfrm>
            <a:off x="2748855" y="3950244"/>
            <a:ext cx="3549113" cy="701218"/>
            <a:chOff x="2748855" y="3950244"/>
            <a:chExt cx="3549113" cy="701218"/>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ACDC60-309B-2712-5BFE-5C2B1CEFE5FA}"/>
                    </a:ext>
                  </a:extLst>
                </p:cNvPr>
                <p:cNvSpPr txBox="1"/>
                <p:nvPr/>
              </p:nvSpPr>
              <p:spPr>
                <a:xfrm>
                  <a:off x="2748855" y="3950244"/>
                  <a:ext cx="354911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𝐼</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r>
                          <a:rPr lang="en-US" sz="2400" i="1" smtClean="0">
                            <a:solidFill>
                              <a:schemeClr val="accent5">
                                <a:lumMod val="75000"/>
                              </a:schemeClr>
                            </a:solidFill>
                            <a:latin typeface="Cambria Math" panose="02040503050406030204" pitchFamily="18" charset="0"/>
                          </a:rPr>
                          <m:t>𝜂</m:t>
                        </m:r>
                        <m:sSub>
                          <m:sSubPr>
                            <m:ctrlPr>
                              <a:rPr lang="en-US" sz="2400" b="0" i="1" smtClean="0">
                                <a:solidFill>
                                  <a:schemeClr val="accent5">
                                    <a:lumMod val="75000"/>
                                  </a:schemeClr>
                                </a:solidFill>
                                <a:latin typeface="Cambria Math" panose="02040503050406030204" pitchFamily="18" charset="0"/>
                              </a:rPr>
                            </m:ctrlPr>
                          </m:sSubPr>
                          <m:e>
                            <m:acc>
                              <m:accPr>
                                <m:chr m:val="⃗"/>
                                <m:ctrlPr>
                                  <a:rPr lang="en-US" sz="2400" i="1">
                                    <a:solidFill>
                                      <a:schemeClr val="accent5">
                                        <a:lumMod val="75000"/>
                                      </a:schemeClr>
                                    </a:solidFill>
                                    <a:latin typeface="Cambria Math" panose="02040503050406030204" pitchFamily="18" charset="0"/>
                                  </a:rPr>
                                </m:ctrlPr>
                              </m:accPr>
                              <m:e>
                                <m:r>
                                  <a:rPr lang="en-US" sz="2400" b="0" i="1" smtClean="0">
                                    <a:solidFill>
                                      <a:schemeClr val="accent5">
                                        <a:lumMod val="75000"/>
                                      </a:schemeClr>
                                    </a:solidFill>
                                    <a:latin typeface="Cambria Math" panose="02040503050406030204" pitchFamily="18" charset="0"/>
                                  </a:rPr>
                                  <m:t>𝐸</m:t>
                                </m:r>
                              </m:e>
                            </m:acc>
                          </m:e>
                          <m:sub>
                            <m:r>
                              <a:rPr lang="en-US" sz="2400" b="0" i="1" smtClean="0">
                                <a:solidFill>
                                  <a:schemeClr val="accent5">
                                    <a:lumMod val="75000"/>
                                  </a:schemeClr>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𝐼</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7" name="TextBox 6">
                  <a:extLst>
                    <a:ext uri="{FF2B5EF4-FFF2-40B4-BE49-F238E27FC236}">
                      <a16:creationId xmlns:a16="http://schemas.microsoft.com/office/drawing/2014/main" id="{6FACDC60-309B-2712-5BFE-5C2B1CEFE5FA}"/>
                    </a:ext>
                  </a:extLst>
                </p:cNvPr>
                <p:cNvSpPr txBox="1">
                  <a:spLocks noRot="1" noChangeAspect="1" noMove="1" noResize="1" noEditPoints="1" noAdjustHandles="1" noChangeArrowheads="1" noChangeShapeType="1" noTextEdit="1"/>
                </p:cNvSpPr>
                <p:nvPr/>
              </p:nvSpPr>
              <p:spPr>
                <a:xfrm>
                  <a:off x="2748855" y="3950244"/>
                  <a:ext cx="3549113" cy="70121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F3627F-54CD-EBE7-B97E-2B3E58AAA4E8}"/>
                    </a:ext>
                  </a:extLst>
                </p:cNvPr>
                <p:cNvSpPr txBox="1"/>
                <p:nvPr/>
              </p:nvSpPr>
              <p:spPr>
                <a:xfrm>
                  <a:off x="5438694" y="4196921"/>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9" name="TextBox 8">
                  <a:extLst>
                    <a:ext uri="{FF2B5EF4-FFF2-40B4-BE49-F238E27FC236}">
                      <a16:creationId xmlns:a16="http://schemas.microsoft.com/office/drawing/2014/main" id="{1CF3627F-54CD-EBE7-B97E-2B3E58AAA4E8}"/>
                    </a:ext>
                  </a:extLst>
                </p:cNvPr>
                <p:cNvSpPr txBox="1">
                  <a:spLocks noRot="1" noChangeAspect="1" noMove="1" noResize="1" noEditPoints="1" noAdjustHandles="1" noChangeArrowheads="1" noChangeShapeType="1" noTextEdit="1"/>
                </p:cNvSpPr>
                <p:nvPr/>
              </p:nvSpPr>
              <p:spPr>
                <a:xfrm>
                  <a:off x="5438694" y="4196921"/>
                  <a:ext cx="266098" cy="369332"/>
                </a:xfrm>
                <a:prstGeom prst="rect">
                  <a:avLst/>
                </a:prstGeom>
                <a:blipFill>
                  <a:blip r:embed="rId8"/>
                  <a:stretch>
                    <a:fillRect l="-27273" r="-27273" b="-4918"/>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D0ED4C12-DD5B-795C-39F6-B3CD56840504}"/>
              </a:ext>
            </a:extLst>
          </p:cNvPr>
          <p:cNvGrpSpPr/>
          <p:nvPr/>
        </p:nvGrpSpPr>
        <p:grpSpPr>
          <a:xfrm>
            <a:off x="2748855" y="2462599"/>
            <a:ext cx="6084423" cy="701218"/>
            <a:chOff x="2748855" y="2462599"/>
            <a:chExt cx="6084423" cy="701218"/>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B7BAE59-9A1C-F5A0-E63A-BB21FFEAC6D8}"/>
                    </a:ext>
                  </a:extLst>
                </p:cNvPr>
                <p:cNvSpPr txBox="1"/>
                <p:nvPr/>
              </p:nvSpPr>
              <p:spPr>
                <a:xfrm>
                  <a:off x="2748855" y="2462599"/>
                  <a:ext cx="608442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i="1">
                                    <a:latin typeface="Cambria Math" panose="02040503050406030204" pitchFamily="18" charset="0"/>
                                  </a:rPr>
                                  <m:t>𝐽</m:t>
                                </m:r>
                              </m:sub>
                            </m:sSub>
                            <m:r>
                              <a:rPr lang="en-US" sz="2400" i="1">
                                <a:latin typeface="Cambria Math" panose="02040503050406030204" pitchFamily="18" charset="0"/>
                              </a:rPr>
                              <m:t>𝐽</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i="1">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𝛼</m:t>
                            </m:r>
                          </m:e>
                        </m:acc>
                        <m:r>
                          <a:rPr lang="en-US" sz="2400" b="0" i="1" smtClean="0">
                            <a:latin typeface="Cambria Math" panose="02040503050406030204" pitchFamily="18" charset="0"/>
                          </a:rPr>
                          <m:t>−</m:t>
                        </m:r>
                        <m:sSub>
                          <m:sSubPr>
                            <m:ctrlPr>
                              <a:rPr lang="en-US" sz="2400" i="1" smtClean="0">
                                <a:solidFill>
                                  <a:schemeClr val="accent6">
                                    <a:lumMod val="75000"/>
                                  </a:schemeClr>
                                </a:solidFill>
                                <a:latin typeface="Cambria Math" panose="02040503050406030204" pitchFamily="18" charset="0"/>
                              </a:rPr>
                            </m:ctrlPr>
                          </m:sSubPr>
                          <m:e>
                            <m:r>
                              <m:rPr>
                                <m:sty m:val="p"/>
                              </m:rPr>
                              <a:rPr lang="en-US" sz="2400">
                                <a:solidFill>
                                  <a:schemeClr val="accent6">
                                    <a:lumMod val="75000"/>
                                  </a:schemeClr>
                                </a:solidFill>
                                <a:latin typeface="Cambria Math" panose="02040503050406030204" pitchFamily="18" charset="0"/>
                              </a:rPr>
                              <m:t>Φ</m:t>
                            </m:r>
                          </m:e>
                          <m:sub>
                            <m:r>
                              <a:rPr lang="en-US" sz="2400" i="1">
                                <a:solidFill>
                                  <a:schemeClr val="accent6">
                                    <a:lumMod val="75000"/>
                                  </a:schemeClr>
                                </a:solidFill>
                                <a:latin typeface="Cambria Math" panose="02040503050406030204" pitchFamily="18" charset="0"/>
                              </a:rPr>
                              <m:t>𝐵</m:t>
                            </m:r>
                          </m:sub>
                        </m:sSub>
                        <m:sSub>
                          <m:sSubPr>
                            <m:ctrlPr>
                              <a:rPr lang="en-US" sz="2400" b="0" i="1" smtClean="0">
                                <a:solidFill>
                                  <a:schemeClr val="accent6">
                                    <a:lumMod val="75000"/>
                                  </a:schemeClr>
                                </a:solidFill>
                                <a:latin typeface="Cambria Math" panose="02040503050406030204" pitchFamily="18" charset="0"/>
                              </a:rPr>
                            </m:ctrlPr>
                          </m:sSubPr>
                          <m:e>
                            <m:acc>
                              <m:accPr>
                                <m:chr m:val="⃗"/>
                                <m:ctrlPr>
                                  <a:rPr lang="en-US" sz="2400" i="1">
                                    <a:solidFill>
                                      <a:schemeClr val="accent6">
                                        <a:lumMod val="75000"/>
                                      </a:schemeClr>
                                    </a:solidFill>
                                    <a:latin typeface="Cambria Math" panose="02040503050406030204" pitchFamily="18" charset="0"/>
                                  </a:rPr>
                                </m:ctrlPr>
                              </m:accPr>
                              <m:e>
                                <m:r>
                                  <a:rPr lang="en-US" sz="2400" b="0" i="1" smtClean="0">
                                    <a:solidFill>
                                      <a:schemeClr val="accent6">
                                        <a:lumMod val="75000"/>
                                      </a:schemeClr>
                                    </a:solidFill>
                                    <a:latin typeface="Cambria Math" panose="02040503050406030204" pitchFamily="18" charset="0"/>
                                  </a:rPr>
                                  <m:t>𝑆</m:t>
                                </m:r>
                              </m:e>
                            </m:acc>
                          </m:e>
                          <m:sub>
                            <m:r>
                              <a:rPr lang="en-US" sz="2400" b="0" i="1" smtClean="0">
                                <a:solidFill>
                                  <a:schemeClr val="accent6">
                                    <a:lumMod val="75000"/>
                                  </a:schemeClr>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6" name="TextBox 5">
                  <a:extLst>
                    <a:ext uri="{FF2B5EF4-FFF2-40B4-BE49-F238E27FC236}">
                      <a16:creationId xmlns:a16="http://schemas.microsoft.com/office/drawing/2014/main" id="{FB7BAE59-9A1C-F5A0-E63A-BB21FFEAC6D8}"/>
                    </a:ext>
                  </a:extLst>
                </p:cNvPr>
                <p:cNvSpPr txBox="1">
                  <a:spLocks noRot="1" noChangeAspect="1" noMove="1" noResize="1" noEditPoints="1" noAdjustHandles="1" noChangeArrowheads="1" noChangeShapeType="1" noTextEdit="1"/>
                </p:cNvSpPr>
                <p:nvPr/>
              </p:nvSpPr>
              <p:spPr>
                <a:xfrm>
                  <a:off x="2748855" y="2462599"/>
                  <a:ext cx="6084423" cy="70121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E75D22-EECA-AFD3-A746-82D94CF70E0F}"/>
                    </a:ext>
                  </a:extLst>
                </p:cNvPr>
                <p:cNvSpPr txBox="1"/>
                <p:nvPr/>
              </p:nvSpPr>
              <p:spPr>
                <a:xfrm>
                  <a:off x="7735295" y="2709276"/>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0" name="TextBox 9">
                  <a:extLst>
                    <a:ext uri="{FF2B5EF4-FFF2-40B4-BE49-F238E27FC236}">
                      <a16:creationId xmlns:a16="http://schemas.microsoft.com/office/drawing/2014/main" id="{E6E75D22-EECA-AFD3-A746-82D94CF70E0F}"/>
                    </a:ext>
                  </a:extLst>
                </p:cNvPr>
                <p:cNvSpPr txBox="1">
                  <a:spLocks noRot="1" noChangeAspect="1" noMove="1" noResize="1" noEditPoints="1" noAdjustHandles="1" noChangeArrowheads="1" noChangeShapeType="1" noTextEdit="1"/>
                </p:cNvSpPr>
                <p:nvPr/>
              </p:nvSpPr>
              <p:spPr>
                <a:xfrm>
                  <a:off x="7735295" y="2709276"/>
                  <a:ext cx="266098" cy="369332"/>
                </a:xfrm>
                <a:prstGeom prst="rect">
                  <a:avLst/>
                </a:prstGeom>
                <a:blipFill>
                  <a:blip r:embed="rId10"/>
                  <a:stretch>
                    <a:fillRect l="-29545" r="-25000" b="-4918"/>
                  </a:stretch>
                </a:blipFill>
              </p:spPr>
              <p:txBody>
                <a:bodyPr/>
                <a:lstStyle/>
                <a:p>
                  <a:r>
                    <a:rPr lang="en-US">
                      <a:noFill/>
                    </a:rPr>
                    <a:t> </a:t>
                  </a:r>
                </a:p>
              </p:txBody>
            </p:sp>
          </mc:Fallback>
        </mc:AlternateContent>
      </p:grpSp>
      <p:sp>
        <p:nvSpPr>
          <p:cNvPr id="11" name="TextBox 10">
            <a:extLst>
              <a:ext uri="{FF2B5EF4-FFF2-40B4-BE49-F238E27FC236}">
                <a16:creationId xmlns:a16="http://schemas.microsoft.com/office/drawing/2014/main" id="{0017D9B4-C3ED-F77B-F257-0A29F2E1002E}"/>
              </a:ext>
            </a:extLst>
          </p:cNvPr>
          <p:cNvSpPr txBox="1"/>
          <p:nvPr/>
        </p:nvSpPr>
        <p:spPr>
          <a:xfrm>
            <a:off x="444048" y="2555388"/>
            <a:ext cx="2141933" cy="523220"/>
          </a:xfrm>
          <a:prstGeom prst="rect">
            <a:avLst/>
          </a:prstGeom>
          <a:noFill/>
        </p:spPr>
        <p:txBody>
          <a:bodyPr wrap="none" rtlCol="0">
            <a:spAutoFit/>
          </a:bodyPr>
          <a:lstStyle/>
          <a:p>
            <a:r>
              <a:rPr lang="en-US" sz="2800" b="1" dirty="0"/>
              <a:t>Susceptible</a:t>
            </a:r>
          </a:p>
        </p:txBody>
      </p:sp>
      <p:sp>
        <p:nvSpPr>
          <p:cNvPr id="12" name="TextBox 11">
            <a:extLst>
              <a:ext uri="{FF2B5EF4-FFF2-40B4-BE49-F238E27FC236}">
                <a16:creationId xmlns:a16="http://schemas.microsoft.com/office/drawing/2014/main" id="{204497AF-1099-6D64-A349-C8552FEC092A}"/>
              </a:ext>
            </a:extLst>
          </p:cNvPr>
          <p:cNvSpPr txBox="1"/>
          <p:nvPr/>
        </p:nvSpPr>
        <p:spPr>
          <a:xfrm>
            <a:off x="1006703" y="3256606"/>
            <a:ext cx="1579278" cy="523220"/>
          </a:xfrm>
          <a:prstGeom prst="rect">
            <a:avLst/>
          </a:prstGeom>
          <a:noFill/>
        </p:spPr>
        <p:txBody>
          <a:bodyPr wrap="none" rtlCol="0">
            <a:spAutoFit/>
          </a:bodyPr>
          <a:lstStyle/>
          <a:p>
            <a:r>
              <a:rPr lang="en-US" sz="2800" b="1" dirty="0"/>
              <a:t>Exposed</a:t>
            </a:r>
          </a:p>
        </p:txBody>
      </p:sp>
      <p:sp>
        <p:nvSpPr>
          <p:cNvPr id="13" name="TextBox 12">
            <a:extLst>
              <a:ext uri="{FF2B5EF4-FFF2-40B4-BE49-F238E27FC236}">
                <a16:creationId xmlns:a16="http://schemas.microsoft.com/office/drawing/2014/main" id="{CFBFD85C-ECB4-4CBD-E8F9-81BA0AD88607}"/>
              </a:ext>
            </a:extLst>
          </p:cNvPr>
          <p:cNvSpPr txBox="1"/>
          <p:nvPr/>
        </p:nvSpPr>
        <p:spPr>
          <a:xfrm>
            <a:off x="1035300" y="4043033"/>
            <a:ext cx="1550681" cy="523220"/>
          </a:xfrm>
          <a:prstGeom prst="rect">
            <a:avLst/>
          </a:prstGeom>
          <a:noFill/>
        </p:spPr>
        <p:txBody>
          <a:bodyPr wrap="none" rtlCol="0">
            <a:spAutoFit/>
          </a:bodyPr>
          <a:lstStyle/>
          <a:p>
            <a:r>
              <a:rPr lang="en-US" sz="2800" b="1" dirty="0"/>
              <a:t>Infected</a:t>
            </a:r>
          </a:p>
        </p:txBody>
      </p:sp>
    </p:spTree>
    <p:extLst>
      <p:ext uri="{BB962C8B-B14F-4D97-AF65-F5344CB8AC3E}">
        <p14:creationId xmlns:p14="http://schemas.microsoft.com/office/powerpoint/2010/main" val="3228653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93F87CB-316F-08A5-E10B-3A9230DDD4BF}"/>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9E99DBD3-9113-19FB-3903-D382380F1A9C}"/>
              </a:ext>
            </a:extLst>
          </p:cNvPr>
          <p:cNvCxnSpPr>
            <a:cxnSpLocks/>
          </p:cNvCxnSpPr>
          <p:nvPr/>
        </p:nvCxnSpPr>
        <p:spPr>
          <a:xfrm>
            <a:off x="804925" y="2900755"/>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F2B1D516-246C-ECE1-57E9-84DF5FD03595}"/>
              </a:ext>
            </a:extLst>
          </p:cNvPr>
          <p:cNvCxnSpPr>
            <a:cxnSpLocks/>
            <a:stCxn id="10" idx="3"/>
            <a:endCxn id="5" idx="3"/>
          </p:cNvCxnSpPr>
          <p:nvPr/>
        </p:nvCxnSpPr>
        <p:spPr>
          <a:xfrm flipV="1">
            <a:off x="9914837" y="581715"/>
            <a:ext cx="12700" cy="5489808"/>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81D66843-EBDA-9174-5C75-E45468ED83C8}"/>
              </a:ext>
            </a:extLst>
          </p:cNvPr>
          <p:cNvGrpSpPr/>
          <p:nvPr/>
        </p:nvGrpSpPr>
        <p:grpSpPr>
          <a:xfrm>
            <a:off x="8159608" y="8900"/>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D60C5FF6-2B6B-DC17-5354-D955641738A6}"/>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D60C5FF6-2B6B-DC17-5354-D955641738A6}"/>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D1E69410-C808-85A5-B184-EACBC615E490}"/>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C367EB1-C169-E5A6-FB22-BD51AA18099B}"/>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CE4A901D-0D35-B142-1B7B-8DD6D2B4DD6F}"/>
              </a:ext>
            </a:extLst>
          </p:cNvPr>
          <p:cNvSpPr/>
          <p:nvPr/>
        </p:nvSpPr>
        <p:spPr>
          <a:xfrm>
            <a:off x="2300396" y="72714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BB132004-4684-8815-82B1-95F93A1853C7}"/>
                  </a:ext>
                </a:extLst>
              </p:cNvPr>
              <p:cNvSpPr/>
              <p:nvPr/>
            </p:nvSpPr>
            <p:spPr>
              <a:xfrm>
                <a:off x="1569646" y="7227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BB132004-4684-8815-82B1-95F93A1853C7}"/>
                  </a:ext>
                </a:extLst>
              </p:cNvPr>
              <p:cNvSpPr>
                <a:spLocks noRot="1" noChangeAspect="1" noMove="1" noResize="1" noEditPoints="1" noAdjustHandles="1" noChangeArrowheads="1" noChangeShapeType="1" noTextEdit="1"/>
              </p:cNvSpPr>
              <p:nvPr/>
            </p:nvSpPr>
            <p:spPr>
              <a:xfrm>
                <a:off x="1569646" y="722769"/>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8500B0A1-580A-FCD4-99DA-EDC46C437BA1}"/>
              </a:ext>
            </a:extLst>
          </p:cNvPr>
          <p:cNvCxnSpPr>
            <a:cxnSpLocks/>
            <a:stCxn id="78" idx="2"/>
            <a:endCxn id="3" idx="0"/>
          </p:cNvCxnSpPr>
          <p:nvPr/>
        </p:nvCxnSpPr>
        <p:spPr>
          <a:xfrm>
            <a:off x="2447260" y="1868397"/>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7560E40E-931A-E1C5-FEBA-E99C93436210}"/>
                  </a:ext>
                </a:extLst>
              </p:cNvPr>
              <p:cNvSpPr/>
              <p:nvPr/>
            </p:nvSpPr>
            <p:spPr>
              <a:xfrm>
                <a:off x="1569646" y="234075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7560E40E-931A-E1C5-FEBA-E99C93436210}"/>
                  </a:ext>
                </a:extLst>
              </p:cNvPr>
              <p:cNvSpPr>
                <a:spLocks noRot="1" noChangeAspect="1" noMove="1" noResize="1" noEditPoints="1" noAdjustHandles="1" noChangeArrowheads="1" noChangeShapeType="1" noTextEdit="1"/>
              </p:cNvSpPr>
              <p:nvPr/>
            </p:nvSpPr>
            <p:spPr>
              <a:xfrm>
                <a:off x="1569646" y="234075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2733453A-7861-B367-75DA-54055ECA12A7}"/>
                  </a:ext>
                </a:extLst>
              </p:cNvPr>
              <p:cNvSpPr/>
              <p:nvPr/>
            </p:nvSpPr>
            <p:spPr>
              <a:xfrm>
                <a:off x="4187344" y="339682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2733453A-7861-B367-75DA-54055ECA12A7}"/>
                  </a:ext>
                </a:extLst>
              </p:cNvPr>
              <p:cNvSpPr>
                <a:spLocks noRot="1" noChangeAspect="1" noMove="1" noResize="1" noEditPoints="1" noAdjustHandles="1" noChangeArrowheads="1" noChangeShapeType="1" noTextEdit="1"/>
              </p:cNvSpPr>
              <p:nvPr/>
            </p:nvSpPr>
            <p:spPr>
              <a:xfrm>
                <a:off x="4187344" y="3396821"/>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346A834C-93E1-6747-5C1A-C0AB03B52A30}"/>
                  </a:ext>
                </a:extLst>
              </p:cNvPr>
              <p:cNvSpPr/>
              <p:nvPr/>
            </p:nvSpPr>
            <p:spPr>
              <a:xfrm>
                <a:off x="6267967" y="445288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346A834C-93E1-6747-5C1A-C0AB03B52A30}"/>
                  </a:ext>
                </a:extLst>
              </p:cNvPr>
              <p:cNvSpPr>
                <a:spLocks noRot="1" noChangeAspect="1" noMove="1" noResize="1" noEditPoints="1" noAdjustHandles="1" noChangeArrowheads="1" noChangeShapeType="1" noTextEdit="1"/>
              </p:cNvSpPr>
              <p:nvPr/>
            </p:nvSpPr>
            <p:spPr>
              <a:xfrm>
                <a:off x="6267967" y="4452889"/>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869A3AEB-AF7C-9713-A70C-0342D69648C4}"/>
                  </a:ext>
                </a:extLst>
              </p:cNvPr>
              <p:cNvSpPr/>
              <p:nvPr/>
            </p:nvSpPr>
            <p:spPr>
              <a:xfrm>
                <a:off x="8159609" y="549870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869A3AEB-AF7C-9713-A70C-0342D69648C4}"/>
                  </a:ext>
                </a:extLst>
              </p:cNvPr>
              <p:cNvSpPr>
                <a:spLocks noRot="1" noChangeAspect="1" noMove="1" noResize="1" noEditPoints="1" noAdjustHandles="1" noChangeArrowheads="1" noChangeShapeType="1" noTextEdit="1"/>
              </p:cNvSpPr>
              <p:nvPr/>
            </p:nvSpPr>
            <p:spPr>
              <a:xfrm>
                <a:off x="8159609" y="5498709"/>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3F6C32BA-220E-C800-0ABE-18566C3C13E5}"/>
              </a:ext>
            </a:extLst>
          </p:cNvPr>
          <p:cNvCxnSpPr>
            <a:cxnSpLocks/>
            <a:stCxn id="8" idx="3"/>
            <a:endCxn id="9" idx="0"/>
          </p:cNvCxnSpPr>
          <p:nvPr/>
        </p:nvCxnSpPr>
        <p:spPr>
          <a:xfrm>
            <a:off x="5942572" y="3969635"/>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C70CB7A-96CD-B57C-3C1A-2A9AD5851100}"/>
              </a:ext>
            </a:extLst>
          </p:cNvPr>
          <p:cNvCxnSpPr>
            <a:cxnSpLocks/>
            <a:stCxn id="3" idx="3"/>
            <a:endCxn id="8" idx="0"/>
          </p:cNvCxnSpPr>
          <p:nvPr/>
        </p:nvCxnSpPr>
        <p:spPr>
          <a:xfrm>
            <a:off x="3324874" y="2913566"/>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9BFC55D-B103-9D2A-6108-145517F9D32F}"/>
              </a:ext>
            </a:extLst>
          </p:cNvPr>
          <p:cNvCxnSpPr>
            <a:cxnSpLocks/>
            <a:stCxn id="9" idx="3"/>
            <a:endCxn id="10" idx="0"/>
          </p:cNvCxnSpPr>
          <p:nvPr/>
        </p:nvCxnSpPr>
        <p:spPr>
          <a:xfrm>
            <a:off x="8023195" y="5025703"/>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88FFE4A3-AAC3-972D-F57D-96269BADDE07}"/>
              </a:ext>
            </a:extLst>
          </p:cNvPr>
          <p:cNvCxnSpPr>
            <a:cxnSpLocks/>
            <a:stCxn id="8" idx="1"/>
            <a:endCxn id="2" idx="2"/>
          </p:cNvCxnSpPr>
          <p:nvPr/>
        </p:nvCxnSpPr>
        <p:spPr>
          <a:xfrm rot="10800000">
            <a:off x="1716600" y="3483659"/>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9935516F-4566-CE5B-5DE9-73C77F1A771A}"/>
              </a:ext>
            </a:extLst>
          </p:cNvPr>
          <p:cNvCxnSpPr>
            <a:cxnSpLocks/>
            <a:stCxn id="9" idx="1"/>
            <a:endCxn id="61" idx="2"/>
          </p:cNvCxnSpPr>
          <p:nvPr/>
        </p:nvCxnSpPr>
        <p:spPr>
          <a:xfrm rot="10800000">
            <a:off x="4358881" y="4542449"/>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A82A8CA3-4C1D-78FC-7E89-17F58EAAF9C2}"/>
              </a:ext>
            </a:extLst>
          </p:cNvPr>
          <p:cNvCxnSpPr>
            <a:cxnSpLocks/>
            <a:stCxn id="9" idx="2"/>
            <a:endCxn id="2" idx="2"/>
          </p:cNvCxnSpPr>
          <p:nvPr/>
        </p:nvCxnSpPr>
        <p:spPr>
          <a:xfrm rot="5400000" flipH="1">
            <a:off x="3373660" y="1826597"/>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B8973A5B-68D8-8F1C-43D5-032C5E1B7852}"/>
              </a:ext>
            </a:extLst>
          </p:cNvPr>
          <p:cNvCxnSpPr>
            <a:cxnSpLocks/>
            <a:stCxn id="69" idx="1"/>
            <a:endCxn id="61" idx="2"/>
          </p:cNvCxnSpPr>
          <p:nvPr/>
        </p:nvCxnSpPr>
        <p:spPr>
          <a:xfrm rot="10800000">
            <a:off x="4358881" y="4542450"/>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5792413E-9A7F-A803-D1E3-8D4B5B403F11}"/>
              </a:ext>
            </a:extLst>
          </p:cNvPr>
          <p:cNvCxnSpPr>
            <a:cxnSpLocks/>
            <a:stCxn id="10" idx="2"/>
            <a:endCxn id="2" idx="2"/>
          </p:cNvCxnSpPr>
          <p:nvPr/>
        </p:nvCxnSpPr>
        <p:spPr>
          <a:xfrm rot="5400000" flipH="1">
            <a:off x="3796571" y="1403686"/>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6F89702F-85B2-B961-3F89-48804A2402CF}"/>
              </a:ext>
            </a:extLst>
          </p:cNvPr>
          <p:cNvSpPr/>
          <p:nvPr/>
        </p:nvSpPr>
        <p:spPr>
          <a:xfrm>
            <a:off x="3908166" y="4153560"/>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C5E62BE-9D7B-64BD-2073-8443A060E758}"/>
              </a:ext>
            </a:extLst>
          </p:cNvPr>
          <p:cNvSpPr/>
          <p:nvPr/>
        </p:nvSpPr>
        <p:spPr>
          <a:xfrm>
            <a:off x="8144761" y="623806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F4C5FEC-3451-9AFE-E0A0-F3C6650B593E}"/>
              </a:ext>
            </a:extLst>
          </p:cNvPr>
          <p:cNvSpPr/>
          <p:nvPr/>
        </p:nvSpPr>
        <p:spPr>
          <a:xfrm>
            <a:off x="5102878" y="2595683"/>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0C30A56-6B9E-AD2C-8B79-D95DA5732150}"/>
              </a:ext>
            </a:extLst>
          </p:cNvPr>
          <p:cNvSpPr/>
          <p:nvPr/>
        </p:nvSpPr>
        <p:spPr>
          <a:xfrm>
            <a:off x="7168830" y="3761514"/>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93DE544-520B-1936-6BF5-EDAA13BD0FF1}"/>
              </a:ext>
            </a:extLst>
          </p:cNvPr>
          <p:cNvSpPr/>
          <p:nvPr/>
        </p:nvSpPr>
        <p:spPr>
          <a:xfrm>
            <a:off x="9057251" y="4731450"/>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564C6D2-F594-6C0F-CBCA-2202CF74EFBC}"/>
              </a:ext>
            </a:extLst>
          </p:cNvPr>
          <p:cNvSpPr/>
          <p:nvPr/>
        </p:nvSpPr>
        <p:spPr>
          <a:xfrm>
            <a:off x="1265885" y="3094769"/>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Connector: Elbow 5">
            <a:extLst>
              <a:ext uri="{FF2B5EF4-FFF2-40B4-BE49-F238E27FC236}">
                <a16:creationId xmlns:a16="http://schemas.microsoft.com/office/drawing/2014/main" id="{4AE67BC1-B58A-3E05-0086-BBA0C272EA54}"/>
              </a:ext>
            </a:extLst>
          </p:cNvPr>
          <p:cNvCxnSpPr>
            <a:cxnSpLocks/>
            <a:stCxn id="47" idx="2"/>
            <a:endCxn id="78" idx="0"/>
          </p:cNvCxnSpPr>
          <p:nvPr/>
        </p:nvCxnSpPr>
        <p:spPr>
          <a:xfrm rot="10800000" flipV="1">
            <a:off x="2447260" y="175339"/>
            <a:ext cx="5712348" cy="54743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689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F8BDC-88EF-CCBF-3608-46FFFE80E60E}"/>
            </a:ext>
          </a:extLst>
        </p:cNvPr>
        <p:cNvGrpSpPr/>
        <p:nvPr/>
      </p:nvGrpSpPr>
      <p:grpSpPr>
        <a:xfrm>
          <a:off x="0" y="0"/>
          <a:ext cx="0" cy="0"/>
          <a:chOff x="0" y="0"/>
          <a:chExt cx="0" cy="0"/>
        </a:xfrm>
      </p:grpSpPr>
      <p:cxnSp>
        <p:nvCxnSpPr>
          <p:cNvPr id="104" name="Connector: Curved 103">
            <a:extLst>
              <a:ext uri="{FF2B5EF4-FFF2-40B4-BE49-F238E27FC236}">
                <a16:creationId xmlns:a16="http://schemas.microsoft.com/office/drawing/2014/main" id="{B53C0459-7F32-9552-B024-826555348E69}"/>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C5059905-D952-27EC-A519-8320B8A8C69B}"/>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3222AA20-9234-ED87-E783-8320AC7E8769}"/>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696C605B-0591-B5DF-8B14-9E6D052E4B3B}"/>
              </a:ext>
            </a:extLst>
          </p:cNvPr>
          <p:cNvCxnSpPr>
            <a:cxnSpLocks/>
          </p:cNvCxnSpPr>
          <p:nvPr/>
        </p:nvCxnSpPr>
        <p:spPr>
          <a:xfrm flipH="1">
            <a:off x="6709665" y="5341385"/>
            <a:ext cx="2743200"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25EA3448-9629-5966-85D5-6C1EBC142B9D}"/>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BDE3F75-5836-12D6-6FCB-7E6E27789213}"/>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D97B4A7F-AB91-7D63-02B2-8E61A96DBA49}"/>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D1C2C71B-04A6-6233-B13F-095031FF829D}"/>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7A7068ED-0848-1A59-F4F0-A856134C82D4}"/>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661EE89E-53B7-21A6-5C95-C37F890BA47F}"/>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BA2E24DB-06C9-080A-D5BE-C29202217E4D}"/>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C0E8F23D-B398-417F-99C1-D5579DEE891D}"/>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EB46AD84-C962-7D87-638B-4EC0EA54FF0C}"/>
              </a:ext>
            </a:extLst>
          </p:cNvPr>
          <p:cNvSpPr/>
          <p:nvPr/>
        </p:nvSpPr>
        <p:spPr>
          <a:xfrm flipH="1">
            <a:off x="4119131" y="2304546"/>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580AF9AA-3FE8-9F21-DCB9-09CEB861B140}"/>
              </a:ext>
            </a:extLst>
          </p:cNvPr>
          <p:cNvSpPr/>
          <p:nvPr/>
        </p:nvSpPr>
        <p:spPr>
          <a:xfrm flipV="1">
            <a:off x="10236352" y="351781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ECC0330-09B6-5071-F9FF-CACBC2FF5132}"/>
              </a:ext>
            </a:extLst>
          </p:cNvPr>
          <p:cNvSpPr/>
          <p:nvPr/>
        </p:nvSpPr>
        <p:spPr>
          <a:xfrm flipH="1" flipV="1">
            <a:off x="10236352" y="34225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F86CC562-C678-BEF4-51B5-F2760C979ECB}"/>
              </a:ext>
            </a:extLst>
          </p:cNvPr>
          <p:cNvCxnSpPr>
            <a:cxnSpLocks/>
            <a:stCxn id="96" idx="1"/>
            <a:endCxn id="109" idx="4"/>
          </p:cNvCxnSpPr>
          <p:nvPr/>
        </p:nvCxnSpPr>
        <p:spPr>
          <a:xfrm rot="5400000">
            <a:off x="7583534" y="4743927"/>
            <a:ext cx="11926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67F131C9-F34A-725A-DE57-02931AC5916E}"/>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EB54C7BF-1663-E0C3-57A6-21F1E5C08B35}"/>
              </a:ext>
            </a:extLst>
          </p:cNvPr>
          <p:cNvCxnSpPr>
            <a:cxnSpLocks/>
            <a:stCxn id="96" idx="4"/>
            <a:endCxn id="92" idx="1"/>
          </p:cNvCxnSpPr>
          <p:nvPr/>
        </p:nvCxnSpPr>
        <p:spPr>
          <a:xfrm rot="5400000" flipH="1" flipV="1">
            <a:off x="8893219" y="2805592"/>
            <a:ext cx="630906" cy="205535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CA8340C4-DB8B-4270-4437-BFA3CA765B97}"/>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Connector: Curved 92">
            <a:extLst>
              <a:ext uri="{FF2B5EF4-FFF2-40B4-BE49-F238E27FC236}">
                <a16:creationId xmlns:a16="http://schemas.microsoft.com/office/drawing/2014/main" id="{BB4C93B7-EC4A-2E38-6DF4-21D5693C1CF9}"/>
              </a:ext>
            </a:extLst>
          </p:cNvPr>
          <p:cNvCxnSpPr>
            <a:cxnSpLocks/>
            <a:stCxn id="92" idx="4"/>
            <a:endCxn id="101" idx="0"/>
          </p:cNvCxnSpPr>
          <p:nvPr/>
        </p:nvCxnSpPr>
        <p:spPr>
          <a:xfrm rot="16200000" flipV="1">
            <a:off x="10188719" y="3470183"/>
            <a:ext cx="9526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C03E2C9C-5089-5B1F-AE4C-2FFACA5845C0}"/>
              </a:ext>
            </a:extLst>
          </p:cNvPr>
          <p:cNvCxnSpPr>
            <a:cxnSpLocks/>
          </p:cNvCxnSpPr>
          <p:nvPr/>
        </p:nvCxnSpPr>
        <p:spPr>
          <a:xfrm>
            <a:off x="2836606" y="2304546"/>
            <a:ext cx="2743200" cy="0"/>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6BBC3827-B176-1F98-1A88-4C954C453643}"/>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06C8DE2C-4125-C294-79B6-39CCD0E31206}"/>
              </a:ext>
            </a:extLst>
          </p:cNvPr>
          <p:cNvSpPr txBox="1"/>
          <p:nvPr/>
        </p:nvSpPr>
        <p:spPr>
          <a:xfrm>
            <a:off x="3548802" y="1838447"/>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6E1B8412-3A86-8ECF-2600-E710743AE10B}"/>
              </a:ext>
            </a:extLst>
          </p:cNvPr>
          <p:cNvSpPr txBox="1"/>
          <p:nvPr/>
        </p:nvSpPr>
        <p:spPr>
          <a:xfrm>
            <a:off x="6973887" y="1838447"/>
            <a:ext cx="2478978"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30" name="Straight Arrow Connector 129">
            <a:extLst>
              <a:ext uri="{FF2B5EF4-FFF2-40B4-BE49-F238E27FC236}">
                <a16:creationId xmlns:a16="http://schemas.microsoft.com/office/drawing/2014/main" id="{C6489A1D-359A-8D93-6AD5-07392586BA66}"/>
              </a:ext>
            </a:extLst>
          </p:cNvPr>
          <p:cNvCxnSpPr>
            <a:cxnSpLocks/>
          </p:cNvCxnSpPr>
          <p:nvPr/>
        </p:nvCxnSpPr>
        <p:spPr>
          <a:xfrm>
            <a:off x="6709665" y="2304546"/>
            <a:ext cx="2743200"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2E6C98E8-8AF5-1E51-49A9-D6C9CA25DF69}"/>
              </a:ext>
            </a:extLst>
          </p:cNvPr>
          <p:cNvCxnSpPr>
            <a:cxnSpLocks/>
            <a:stCxn id="105" idx="6"/>
            <a:endCxn id="64" idx="4"/>
          </p:cNvCxnSpPr>
          <p:nvPr/>
        </p:nvCxnSpPr>
        <p:spPr>
          <a:xfrm rot="10800000">
            <a:off x="4119130" y="2304547"/>
            <a:ext cx="61630" cy="1455904"/>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34CADF71-D3CA-FF30-4E62-C02DA8E399FB}"/>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5B20909-A8C4-7665-4601-B5419DFCF988}"/>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5052F4A-393B-98D5-338E-F05A26DBA990}"/>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6809F99-599C-4C07-2C9E-DEE571A819B0}"/>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037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14" grpId="0" animBg="1"/>
      <p:bldP spid="49" grpId="0" animBg="1"/>
      <p:bldP spid="22" grpId="0" animBg="1"/>
      <p:bldP spid="89" grpId="0" animBg="1"/>
      <p:bldP spid="16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08E90-762E-F738-1597-7A8FDD117EB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E28623E-4A59-F609-B3DA-9D1A4C8DE042}"/>
              </a:ext>
            </a:extLst>
          </p:cNvPr>
          <p:cNvPicPr>
            <a:picLocks noChangeAspect="1"/>
          </p:cNvPicPr>
          <p:nvPr/>
        </p:nvPicPr>
        <p:blipFill>
          <a:blip r:embed="rId2">
            <a:alphaModFix amt="0"/>
          </a:blip>
          <a:stretch>
            <a:fillRect/>
          </a:stretch>
        </p:blipFill>
        <p:spPr>
          <a:xfrm>
            <a:off x="1522451" y="-24537"/>
            <a:ext cx="9299497" cy="6858000"/>
          </a:xfrm>
          <a:prstGeom prst="rect">
            <a:avLst/>
          </a:prstGeom>
        </p:spPr>
      </p:pic>
      <p:pic>
        <p:nvPicPr>
          <p:cNvPr id="18" name="Picture 17">
            <a:extLst>
              <a:ext uri="{FF2B5EF4-FFF2-40B4-BE49-F238E27FC236}">
                <a16:creationId xmlns:a16="http://schemas.microsoft.com/office/drawing/2014/main" id="{C2EB1F9B-1FE1-EAC5-FDA5-DC1BCDF15646}"/>
              </a:ext>
            </a:extLst>
          </p:cNvPr>
          <p:cNvPicPr>
            <a:picLocks noChangeAspect="1"/>
          </p:cNvPicPr>
          <p:nvPr/>
        </p:nvPicPr>
        <p:blipFill>
          <a:blip r:embed="rId2">
            <a:alphaModFix amt="0"/>
          </a:blip>
          <a:stretch>
            <a:fillRect/>
          </a:stretch>
        </p:blipFill>
        <p:spPr>
          <a:xfrm>
            <a:off x="1522451" y="-24537"/>
            <a:ext cx="9299497" cy="6858000"/>
          </a:xfrm>
          <a:prstGeom prst="rect">
            <a:avLst/>
          </a:prstGeom>
        </p:spPr>
      </p:pic>
      <p:pic>
        <p:nvPicPr>
          <p:cNvPr id="4" name="Picture 3">
            <a:extLst>
              <a:ext uri="{FF2B5EF4-FFF2-40B4-BE49-F238E27FC236}">
                <a16:creationId xmlns:a16="http://schemas.microsoft.com/office/drawing/2014/main" id="{CD4557FE-DDD6-E0AA-6B08-7B3B8B9BD4FD}"/>
              </a:ext>
            </a:extLst>
          </p:cNvPr>
          <p:cNvPicPr>
            <a:picLocks noChangeAspect="1"/>
          </p:cNvPicPr>
          <p:nvPr/>
        </p:nvPicPr>
        <p:blipFill>
          <a:blip r:embed="rId2"/>
          <a:stretch>
            <a:fillRect/>
          </a:stretch>
        </p:blipFill>
        <p:spPr>
          <a:xfrm>
            <a:off x="1522451" y="-24537"/>
            <a:ext cx="9299497" cy="6858000"/>
          </a:xfrm>
          <a:prstGeom prst="rect">
            <a:avLst/>
          </a:prstGeom>
        </p:spPr>
      </p:pic>
    </p:spTree>
    <p:extLst>
      <p:ext uri="{BB962C8B-B14F-4D97-AF65-F5344CB8AC3E}">
        <p14:creationId xmlns:p14="http://schemas.microsoft.com/office/powerpoint/2010/main" val="1658695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FD8DF-597D-B8B7-7A66-E9D221A54D3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701D5EC-5E27-1F83-9F14-5FDEA1DD735E}"/>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099F82A6-4C51-8A35-44A5-35F05BE537E0}"/>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981F3BFB-89F5-F646-66A6-B51CE2C3B6BC}"/>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sp>
        <p:nvSpPr>
          <p:cNvPr id="90" name="Rectangle: Rounded Corners 89">
            <a:extLst>
              <a:ext uri="{FF2B5EF4-FFF2-40B4-BE49-F238E27FC236}">
                <a16:creationId xmlns:a16="http://schemas.microsoft.com/office/drawing/2014/main" id="{81A95DD9-7291-1361-3337-04CD733D89C2}"/>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A7711656-8928-E99C-CD65-C745AEEC808F}"/>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E080FFA1-BD68-4140-DCEB-4244775CF912}"/>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B8B03C39-1414-0D51-0A1D-EF6EF21C6B8C}"/>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4D4A4B2-61C9-A73C-F011-6E8FF1F43991}"/>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046FEED2-4D74-BEA1-95EB-58E35835F2E7}"/>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8EA29D36-CD39-0B7F-7457-D454DB7AC10D}"/>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5AC410B3-DBEE-2237-8D5C-3090BE7178A6}"/>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351B003B-6BCB-9158-9982-44A1AB13F83E}"/>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8E08B841-8C60-6E1C-208E-DFF03197829E}"/>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5DC80BF-B44A-DC0F-B103-E295661DD960}"/>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08DF602E-5CDB-BDFD-070C-174406225EAD}"/>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35E705A8-B428-2181-9AC7-AF40F95BA3E1}"/>
              </a:ext>
            </a:extLst>
          </p:cNvPr>
          <p:cNvSpPr/>
          <p:nvPr/>
        </p:nvSpPr>
        <p:spPr>
          <a:xfrm flipV="1">
            <a:off x="10236352" y="351781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33938F2-49F4-BF72-CF80-3AC5AB957426}"/>
              </a:ext>
            </a:extLst>
          </p:cNvPr>
          <p:cNvSpPr/>
          <p:nvPr/>
        </p:nvSpPr>
        <p:spPr>
          <a:xfrm flipH="1" flipV="1">
            <a:off x="10236352" y="290999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7B7F7031-FF65-C9DA-592F-DA678C6A9DDF}"/>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EF4AD76C-7449-4025-0D48-06C0307DF729}"/>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id="{C2A19970-36C1-8DEF-F8D3-F9CDEEABEE73}"/>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18" name="Rectangle 17">
            <a:extLst>
              <a:ext uri="{FF2B5EF4-FFF2-40B4-BE49-F238E27FC236}">
                <a16:creationId xmlns:a16="http://schemas.microsoft.com/office/drawing/2014/main" id="{6B347BE0-AA07-678F-C89A-32F714AD49D5}"/>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18185D-0119-715A-FAB8-D3AA572EA422}"/>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3101CB8-E4B4-4863-A220-ADCD3E6C2C54}"/>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3C33E41-2FB5-1970-F822-D45A57F43B3C}"/>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7780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99D4A-B1F6-CC79-9594-BD1D1488EC3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1A79D6D-0527-7E5E-605A-6C2E9F804DDB}"/>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D2D52942-294B-B38D-A0A0-EED3B93E8A0B}"/>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1BD2A4B5-651F-FBC8-3382-F7E9041A7C93}"/>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cxnSp>
        <p:nvCxnSpPr>
          <p:cNvPr id="104" name="Connector: Curved 103">
            <a:extLst>
              <a:ext uri="{FF2B5EF4-FFF2-40B4-BE49-F238E27FC236}">
                <a16:creationId xmlns:a16="http://schemas.microsoft.com/office/drawing/2014/main" id="{AFF2BF4C-B265-935A-1EFA-0438819AEAFB}"/>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B73DB12A-157A-1140-8DB7-352573663C66}"/>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EB47DF12-4272-290A-4C01-9CE3BA5C1EF9}"/>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14140D28-3F3C-7517-FC38-CD98CF85A7F2}"/>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257B21EF-D154-A532-5702-AB759243944D}"/>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F0B8E79-CBE5-83BC-CE2E-723E6CA14DC8}"/>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45E7D856-9B91-07C4-F8EF-BC9AD61A3AA8}"/>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DB9489BA-1FC7-C1FF-3504-250300BEA406}"/>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DB993367-A574-7607-F95D-9592908645E8}"/>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6DC24CA9-7A06-1186-3B1D-370EF0FB1A77}"/>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3C5DA3CC-A51C-2279-5B81-EC96A0580FB9}"/>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AFDD473-9E6B-7AC8-9589-2536E2E79705}"/>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A9A632F6-EF2F-A724-648F-9A09EF52FB95}"/>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803D301-86DE-90FB-75EA-FB1B70CA9D11}"/>
              </a:ext>
            </a:extLst>
          </p:cNvPr>
          <p:cNvSpPr/>
          <p:nvPr/>
        </p:nvSpPr>
        <p:spPr>
          <a:xfrm flipV="1">
            <a:off x="10236352" y="351781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470B209-0828-30A4-993D-ABD569B46CF8}"/>
              </a:ext>
            </a:extLst>
          </p:cNvPr>
          <p:cNvSpPr/>
          <p:nvPr/>
        </p:nvSpPr>
        <p:spPr>
          <a:xfrm flipH="1" flipV="1">
            <a:off x="10236352" y="290999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D51E1B34-3DA2-FA95-FA03-185B08D67DF3}"/>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3A5B93F-876C-D5D7-9398-BF5F85DB556E}"/>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Connector: Elbow 136">
            <a:extLst>
              <a:ext uri="{FF2B5EF4-FFF2-40B4-BE49-F238E27FC236}">
                <a16:creationId xmlns:a16="http://schemas.microsoft.com/office/drawing/2014/main" id="{304DEFA5-C03F-B310-6B1D-F8EA0CD7BBD3}"/>
              </a:ext>
            </a:extLst>
          </p:cNvPr>
          <p:cNvCxnSpPr>
            <a:cxnSpLocks/>
            <a:stCxn id="23" idx="3"/>
            <a:endCxn id="18" idx="1"/>
          </p:cNvCxnSpPr>
          <p:nvPr/>
        </p:nvCxnSpPr>
        <p:spPr>
          <a:xfrm flipV="1">
            <a:off x="3548803" y="1210661"/>
            <a:ext cx="3560962" cy="1943277"/>
          </a:xfrm>
          <a:prstGeom prst="bentConnector3">
            <a:avLst>
              <a:gd name="adj1" fmla="val 2981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93E85432-70F3-D247-F253-9B3BEC2D4A34}"/>
              </a:ext>
            </a:extLst>
          </p:cNvPr>
          <p:cNvCxnSpPr>
            <a:cxnSpLocks/>
            <a:stCxn id="23" idx="3"/>
            <a:endCxn id="31" idx="1"/>
          </p:cNvCxnSpPr>
          <p:nvPr/>
        </p:nvCxnSpPr>
        <p:spPr>
          <a:xfrm flipV="1">
            <a:off x="3548803" y="2344148"/>
            <a:ext cx="2241299" cy="809790"/>
          </a:xfrm>
          <a:prstGeom prst="bentConnector3">
            <a:avLst>
              <a:gd name="adj1" fmla="val 4763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172871E4-04E6-E8FE-EA19-A38EC49A15C0}"/>
              </a:ext>
            </a:extLst>
          </p:cNvPr>
          <p:cNvCxnSpPr>
            <a:cxnSpLocks/>
            <a:stCxn id="23" idx="3"/>
            <a:endCxn id="33" idx="1"/>
          </p:cNvCxnSpPr>
          <p:nvPr/>
        </p:nvCxnSpPr>
        <p:spPr>
          <a:xfrm flipV="1">
            <a:off x="3548803" y="2684108"/>
            <a:ext cx="2927921" cy="469830"/>
          </a:xfrm>
          <a:prstGeom prst="bentConnector3">
            <a:avLst>
              <a:gd name="adj1" fmla="val 3619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534AADDE-0388-9EA6-737A-04659149136B}"/>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3D374D37-DEB3-93FD-B785-C526047C70A9}"/>
              </a:ext>
            </a:extLst>
          </p:cNvPr>
          <p:cNvSpPr txBox="1"/>
          <p:nvPr/>
        </p:nvSpPr>
        <p:spPr>
          <a:xfrm>
            <a:off x="3548802" y="2703823"/>
            <a:ext cx="992899" cy="276999"/>
          </a:xfrm>
          <a:prstGeom prst="rect">
            <a:avLst/>
          </a:prstGeom>
          <a:solidFill>
            <a:schemeClr val="bg1"/>
          </a:solidFill>
          <a:ln w="38100">
            <a:solidFill>
              <a:srgbClr val="FFC000"/>
            </a:solidFill>
          </a:ln>
        </p:spPr>
        <p:txBody>
          <a:bodyPr wrap="square" lIns="0" tIns="0" rIns="0" bIns="0" rtlCol="0">
            <a:spAutoFit/>
          </a:bodyPr>
          <a:lstStyle/>
          <a:p>
            <a:r>
              <a:rPr lang="en-US" b="1" dirty="0">
                <a:solidFill>
                  <a:schemeClr val="tx1">
                    <a:lumMod val="50000"/>
                    <a:lumOff val="50000"/>
                  </a:schemeClr>
                </a:solidFill>
              </a:rPr>
              <a:t>Exposure</a:t>
            </a:r>
          </a:p>
        </p:txBody>
      </p:sp>
      <p:cxnSp>
        <p:nvCxnSpPr>
          <p:cNvPr id="107" name="Connector: Curved 106">
            <a:extLst>
              <a:ext uri="{FF2B5EF4-FFF2-40B4-BE49-F238E27FC236}">
                <a16:creationId xmlns:a16="http://schemas.microsoft.com/office/drawing/2014/main" id="{6B9066E1-8778-8CC7-9187-891314EF9624}"/>
              </a:ext>
            </a:extLst>
          </p:cNvPr>
          <p:cNvCxnSpPr>
            <a:cxnSpLocks/>
            <a:stCxn id="105" idx="6"/>
            <a:endCxn id="64" idx="4"/>
          </p:cNvCxnSpPr>
          <p:nvPr/>
        </p:nvCxnSpPr>
        <p:spPr>
          <a:xfrm rot="10800000">
            <a:off x="4126912" y="3153939"/>
            <a:ext cx="53848" cy="606512"/>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BE9DDD6F-67CB-3B2F-F789-DCC32ACA801D}"/>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BB7A12F-25B6-DE10-6D68-039AA53148A2}"/>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228AB8E-8E2F-2C3C-6A83-5BBFC0712F77}"/>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9B6E899-4EB9-6092-8AF9-ACCD19BBE63D}"/>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995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89"/>
                                        </p:tgtEl>
                                      </p:cBhvr>
                                    </p:animEffect>
                                    <p:animScale>
                                      <p:cBhvr>
                                        <p:cTn id="7" dur="250" autoRev="1" fill="hold"/>
                                        <p:tgtEl>
                                          <p:spTgt spid="8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8DB8A-50B8-CD6E-CED7-4A9B6BB87F7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DDEA359-BCC2-3FB6-E2D4-DB438A68A004}"/>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E31ADB09-6091-559E-EEB7-551D557E368A}"/>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DE005022-7721-890C-5BD9-BC0EA3C6B40E}"/>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cxnSp>
        <p:nvCxnSpPr>
          <p:cNvPr id="104" name="Connector: Curved 103">
            <a:extLst>
              <a:ext uri="{FF2B5EF4-FFF2-40B4-BE49-F238E27FC236}">
                <a16:creationId xmlns:a16="http://schemas.microsoft.com/office/drawing/2014/main" id="{59B2DE2F-4E30-F9F0-A951-893248D75204}"/>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C362C69A-0FCC-F83F-9E51-A8633D5C196D}"/>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1D6111B4-7D4B-8AE4-CE10-1455CBC70B45}"/>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FA4FA5AD-E378-2D4D-3491-E6E3B2371154}"/>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8C9CA659-3DB5-6C3D-2A24-6091300EDC66}"/>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1DC76B5-6B4C-3FA7-258D-0FF7695C21C3}"/>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2CD6095B-74F7-6F17-DF63-5B43C09FD31C}"/>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E8A89679-1042-8F84-0BB3-5B76DA2C4829}"/>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E95CE5FE-5E9D-3287-A592-F47C9A7324E4}"/>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5993314B-9186-9746-608C-BCDCBD2EF84C}"/>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C323BC5F-0C87-59FD-0DFA-9604DE368B7E}"/>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011F6B07-68A8-B6F0-60C6-B13330888BD6}"/>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64867F23-6208-1A85-93E5-8F58B039CDEE}"/>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B281A57-1AE6-2CEC-FCE0-4EA6153B365F}"/>
              </a:ext>
            </a:extLst>
          </p:cNvPr>
          <p:cNvSpPr/>
          <p:nvPr/>
        </p:nvSpPr>
        <p:spPr>
          <a:xfrm flipV="1">
            <a:off x="10577642" y="348014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4003919-FDBC-8029-4A5F-A8B7AB6B35B5}"/>
              </a:ext>
            </a:extLst>
          </p:cNvPr>
          <p:cNvSpPr/>
          <p:nvPr/>
        </p:nvSpPr>
        <p:spPr>
          <a:xfrm flipH="1" flipV="1">
            <a:off x="10577642" y="2872316"/>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AB6C5840-215F-558A-FAFE-75ED46C210D7}"/>
              </a:ext>
            </a:extLst>
          </p:cNvPr>
          <p:cNvCxnSpPr>
            <a:cxnSpLocks/>
            <a:stCxn id="96" idx="1"/>
            <a:endCxn id="109" idx="4"/>
          </p:cNvCxnSpPr>
          <p:nvPr/>
        </p:nvCxnSpPr>
        <p:spPr>
          <a:xfrm rot="5400000">
            <a:off x="7583534" y="4743927"/>
            <a:ext cx="11926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51556F99-1B0D-5A09-7E19-842D658569B0}"/>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551026EC-152C-9A03-ACD8-EDA66288DB8B}"/>
              </a:ext>
            </a:extLst>
          </p:cNvPr>
          <p:cNvCxnSpPr>
            <a:cxnSpLocks/>
            <a:stCxn id="96" idx="4"/>
            <a:endCxn id="92" idx="1"/>
          </p:cNvCxnSpPr>
          <p:nvPr/>
        </p:nvCxnSpPr>
        <p:spPr>
          <a:xfrm rot="5400000" flipH="1" flipV="1">
            <a:off x="9045027" y="2616110"/>
            <a:ext cx="668580" cy="239664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6479E9C0-9B18-538F-E3CA-245A1EF76CAC}"/>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7066248F-B0CC-BBBF-D21F-812F10EA4D6A}"/>
              </a:ext>
            </a:extLst>
          </p:cNvPr>
          <p:cNvCxnSpPr>
            <a:cxnSpLocks/>
          </p:cNvCxnSpPr>
          <p:nvPr/>
        </p:nvCxnSpPr>
        <p:spPr>
          <a:xfrm>
            <a:off x="5502900" y="1971927"/>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C013FE06-C559-12CA-A524-BAAD73AB118C}"/>
              </a:ext>
            </a:extLst>
          </p:cNvPr>
          <p:cNvCxnSpPr>
            <a:cxnSpLocks/>
          </p:cNvCxnSpPr>
          <p:nvPr/>
        </p:nvCxnSpPr>
        <p:spPr>
          <a:xfrm>
            <a:off x="6374682" y="2344148"/>
            <a:ext cx="32344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743E0942-B7C6-6199-0039-FC1F88E8CC6D}"/>
              </a:ext>
            </a:extLst>
          </p:cNvPr>
          <p:cNvCxnSpPr>
            <a:cxnSpLocks/>
          </p:cNvCxnSpPr>
          <p:nvPr/>
        </p:nvCxnSpPr>
        <p:spPr>
          <a:xfrm>
            <a:off x="7065907" y="2682365"/>
            <a:ext cx="326120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4AA350D6-E119-6C13-B302-68CE3EB03D58}"/>
              </a:ext>
            </a:extLst>
          </p:cNvPr>
          <p:cNvCxnSpPr>
            <a:cxnSpLocks/>
          </p:cNvCxnSpPr>
          <p:nvPr/>
        </p:nvCxnSpPr>
        <p:spPr>
          <a:xfrm>
            <a:off x="5502900" y="1598276"/>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93" name="Connector: Curved 92">
            <a:extLst>
              <a:ext uri="{FF2B5EF4-FFF2-40B4-BE49-F238E27FC236}">
                <a16:creationId xmlns:a16="http://schemas.microsoft.com/office/drawing/2014/main" id="{2846C777-699F-1F8C-61DF-A949744E25B2}"/>
              </a:ext>
            </a:extLst>
          </p:cNvPr>
          <p:cNvCxnSpPr>
            <a:cxnSpLocks/>
            <a:stCxn id="92" idx="4"/>
            <a:endCxn id="101" idx="0"/>
          </p:cNvCxnSpPr>
          <p:nvPr/>
        </p:nvCxnSpPr>
        <p:spPr>
          <a:xfrm rot="16200000" flipV="1">
            <a:off x="10273729" y="3176229"/>
            <a:ext cx="60782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7EA22981-07CC-6D02-4D13-EB3FEDC8E058}"/>
              </a:ext>
            </a:extLst>
          </p:cNvPr>
          <p:cNvCxnSpPr>
            <a:cxnSpLocks/>
            <a:stCxn id="23" idx="3"/>
            <a:endCxn id="18" idx="1"/>
          </p:cNvCxnSpPr>
          <p:nvPr/>
        </p:nvCxnSpPr>
        <p:spPr>
          <a:xfrm flipV="1">
            <a:off x="3548803" y="1210661"/>
            <a:ext cx="3560962" cy="1943277"/>
          </a:xfrm>
          <a:prstGeom prst="bentConnector3">
            <a:avLst>
              <a:gd name="adj1" fmla="val 2981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B1A16BB6-5692-0A1C-2817-2A45B1220573}"/>
              </a:ext>
            </a:extLst>
          </p:cNvPr>
          <p:cNvCxnSpPr>
            <a:cxnSpLocks/>
            <a:stCxn id="23" idx="3"/>
            <a:endCxn id="31" idx="1"/>
          </p:cNvCxnSpPr>
          <p:nvPr/>
        </p:nvCxnSpPr>
        <p:spPr>
          <a:xfrm flipV="1">
            <a:off x="3548803" y="2344148"/>
            <a:ext cx="2241299" cy="809790"/>
          </a:xfrm>
          <a:prstGeom prst="bentConnector3">
            <a:avLst>
              <a:gd name="adj1" fmla="val 4763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831E0F14-0723-CD91-71EF-76937B91A645}"/>
              </a:ext>
            </a:extLst>
          </p:cNvPr>
          <p:cNvCxnSpPr>
            <a:cxnSpLocks/>
            <a:stCxn id="23" idx="3"/>
            <a:endCxn id="33" idx="1"/>
          </p:cNvCxnSpPr>
          <p:nvPr/>
        </p:nvCxnSpPr>
        <p:spPr>
          <a:xfrm flipV="1">
            <a:off x="3548803" y="2684108"/>
            <a:ext cx="2927921" cy="469830"/>
          </a:xfrm>
          <a:prstGeom prst="bentConnector3">
            <a:avLst>
              <a:gd name="adj1" fmla="val 3619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CB3DBB48-AE4C-94A5-ED62-02CAC3705E69}"/>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09801550-FA3A-9076-34E6-AB0315ABBECB}"/>
              </a:ext>
            </a:extLst>
          </p:cNvPr>
          <p:cNvSpPr txBox="1"/>
          <p:nvPr/>
        </p:nvSpPr>
        <p:spPr>
          <a:xfrm>
            <a:off x="3548802" y="2703823"/>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D205E054-DEF0-79FC-7B1F-07AE62E9E2AD}"/>
              </a:ext>
            </a:extLst>
          </p:cNvPr>
          <p:cNvSpPr txBox="1"/>
          <p:nvPr/>
        </p:nvSpPr>
        <p:spPr>
          <a:xfrm>
            <a:off x="7969183" y="722535"/>
            <a:ext cx="2478978" cy="276999"/>
          </a:xfrm>
          <a:prstGeom prst="rect">
            <a:avLst/>
          </a:prstGeom>
          <a:solidFill>
            <a:schemeClr val="bg1"/>
          </a:solidFill>
          <a:ln w="38100">
            <a:solidFill>
              <a:srgbClr val="FFC000"/>
            </a:solid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30" name="Straight Arrow Connector 129">
            <a:extLst>
              <a:ext uri="{FF2B5EF4-FFF2-40B4-BE49-F238E27FC236}">
                <a16:creationId xmlns:a16="http://schemas.microsoft.com/office/drawing/2014/main" id="{D0D7E30A-77E5-F175-65DA-12475C9E4684}"/>
              </a:ext>
            </a:extLst>
          </p:cNvPr>
          <p:cNvCxnSpPr>
            <a:cxnSpLocks/>
          </p:cNvCxnSpPr>
          <p:nvPr/>
        </p:nvCxnSpPr>
        <p:spPr>
          <a:xfrm>
            <a:off x="7695544" y="2996610"/>
            <a:ext cx="3260830" cy="41223"/>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157279BC-FB74-1B3E-D15E-2BBB407F3609}"/>
              </a:ext>
            </a:extLst>
          </p:cNvPr>
          <p:cNvCxnSpPr>
            <a:cxnSpLocks/>
            <a:stCxn id="105" idx="6"/>
            <a:endCxn id="64" idx="4"/>
          </p:cNvCxnSpPr>
          <p:nvPr/>
        </p:nvCxnSpPr>
        <p:spPr>
          <a:xfrm rot="10800000">
            <a:off x="4126912" y="3153939"/>
            <a:ext cx="53848" cy="606512"/>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06355F44-2BA3-A5B1-DCCA-C0B87BBACACC}"/>
              </a:ext>
            </a:extLst>
          </p:cNvPr>
          <p:cNvCxnSpPr>
            <a:cxnSpLocks/>
          </p:cNvCxnSpPr>
          <p:nvPr/>
        </p:nvCxnSpPr>
        <p:spPr>
          <a:xfrm>
            <a:off x="7693563" y="1208544"/>
            <a:ext cx="3262811" cy="2117"/>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35870824-51BA-09E7-F203-067E3023BD74}"/>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98C5226-66B2-82AF-CCF0-49E887EAB4C5}"/>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1243FE4-607E-E308-5BC5-27F5650B9FA8}"/>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5052076-5142-EEDD-18FB-084C20C0CDE8}"/>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95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62"/>
                                        </p:tgtEl>
                                      </p:cBhvr>
                                    </p:animEffect>
                                    <p:animScale>
                                      <p:cBhvr>
                                        <p:cTn id="7" dur="250" autoRev="1" fill="hold"/>
                                        <p:tgtEl>
                                          <p:spTgt spid="16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C1232-0FF0-07D4-CFF7-D60925E293E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BD87BE4-DEB0-385E-F883-EED796EC1F91}"/>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2290C54A-8469-8DD0-6CE9-D938A8A11ABE}"/>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3FC37A71-3401-2DF1-0C77-4D0D888EAD93}"/>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cxnSp>
        <p:nvCxnSpPr>
          <p:cNvPr id="104" name="Connector: Curved 103">
            <a:extLst>
              <a:ext uri="{FF2B5EF4-FFF2-40B4-BE49-F238E27FC236}">
                <a16:creationId xmlns:a16="http://schemas.microsoft.com/office/drawing/2014/main" id="{C39E80C7-1EB0-5C28-F511-935E2EF7915F}"/>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F25B9D24-1418-AFB4-D42E-5A64437FE3D0}"/>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71CCA715-5317-3A6C-6F00-C9F5E3E7476A}"/>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0934D491-5219-48B1-F9B6-C7AE78762851}"/>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E47028FA-812E-EE4D-23EC-E14B36A9F9F5}"/>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6BDB0217-9134-69F2-E777-8CB2CD3D16EB}"/>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FB993AA1-0CB3-88D2-7DBD-A235485E6F18}"/>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30BC1531-130B-3951-0705-E6CA5E5BD095}"/>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72627009-F487-CA06-3325-0324393ED1E8}"/>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F6DB2AD2-8D8C-93E2-FD1C-7A470630D268}"/>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D8A3D777-ABC2-99BB-8D0A-5AC279FC456D}"/>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4334FD36-5BAA-3207-DAF0-9969577595B5}"/>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7DEA0DEA-2A30-0A47-DA2F-8B2E9D0BA0A1}"/>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663C284-31D0-8217-5EBB-23C00AC484DD}"/>
              </a:ext>
            </a:extLst>
          </p:cNvPr>
          <p:cNvSpPr/>
          <p:nvPr/>
        </p:nvSpPr>
        <p:spPr>
          <a:xfrm flipV="1">
            <a:off x="10577642" y="348014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18BABC8-0965-50A8-5448-1435F9C5A655}"/>
              </a:ext>
            </a:extLst>
          </p:cNvPr>
          <p:cNvSpPr/>
          <p:nvPr/>
        </p:nvSpPr>
        <p:spPr>
          <a:xfrm flipH="1" flipV="1">
            <a:off x="10577642" y="2872316"/>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8ADBB65C-4A69-BF45-1C70-39E64CC2FE0D}"/>
              </a:ext>
            </a:extLst>
          </p:cNvPr>
          <p:cNvCxnSpPr>
            <a:cxnSpLocks/>
            <a:stCxn id="96" idx="1"/>
            <a:endCxn id="109" idx="4"/>
          </p:cNvCxnSpPr>
          <p:nvPr/>
        </p:nvCxnSpPr>
        <p:spPr>
          <a:xfrm rot="5400000">
            <a:off x="7583534" y="4743927"/>
            <a:ext cx="11926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731163D7-4708-6210-34AC-4719AA18AFB5}"/>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B47044D5-9A5B-455C-EAE7-60E6D7DFE52D}"/>
              </a:ext>
            </a:extLst>
          </p:cNvPr>
          <p:cNvCxnSpPr>
            <a:cxnSpLocks/>
            <a:stCxn id="96" idx="4"/>
            <a:endCxn id="92" idx="1"/>
          </p:cNvCxnSpPr>
          <p:nvPr/>
        </p:nvCxnSpPr>
        <p:spPr>
          <a:xfrm rot="5400000" flipH="1" flipV="1">
            <a:off x="9045027" y="2616110"/>
            <a:ext cx="668580" cy="239664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6686E464-9A90-43B8-FABC-549F80E1F4FB}"/>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0CFDBF67-10FA-564E-26E3-0E3746A7B647}"/>
              </a:ext>
            </a:extLst>
          </p:cNvPr>
          <p:cNvCxnSpPr>
            <a:cxnSpLocks/>
          </p:cNvCxnSpPr>
          <p:nvPr/>
        </p:nvCxnSpPr>
        <p:spPr>
          <a:xfrm>
            <a:off x="5502900" y="1971927"/>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E8540D8F-0E0B-88C7-DD28-454F47416FD0}"/>
              </a:ext>
            </a:extLst>
          </p:cNvPr>
          <p:cNvCxnSpPr>
            <a:cxnSpLocks/>
          </p:cNvCxnSpPr>
          <p:nvPr/>
        </p:nvCxnSpPr>
        <p:spPr>
          <a:xfrm>
            <a:off x="6374682" y="2344148"/>
            <a:ext cx="32344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D952E5DB-2DF2-2D50-13BE-E2FC59DA370F}"/>
              </a:ext>
            </a:extLst>
          </p:cNvPr>
          <p:cNvCxnSpPr>
            <a:cxnSpLocks/>
          </p:cNvCxnSpPr>
          <p:nvPr/>
        </p:nvCxnSpPr>
        <p:spPr>
          <a:xfrm>
            <a:off x="7065907" y="2682365"/>
            <a:ext cx="326120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8311DE26-09AC-8283-17C4-57FB197BC4A6}"/>
              </a:ext>
            </a:extLst>
          </p:cNvPr>
          <p:cNvCxnSpPr>
            <a:cxnSpLocks/>
          </p:cNvCxnSpPr>
          <p:nvPr/>
        </p:nvCxnSpPr>
        <p:spPr>
          <a:xfrm>
            <a:off x="5502900" y="1598276"/>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93" name="Connector: Curved 92">
            <a:extLst>
              <a:ext uri="{FF2B5EF4-FFF2-40B4-BE49-F238E27FC236}">
                <a16:creationId xmlns:a16="http://schemas.microsoft.com/office/drawing/2014/main" id="{99EDD039-9C16-1544-66D8-D2886EBE3710}"/>
              </a:ext>
            </a:extLst>
          </p:cNvPr>
          <p:cNvCxnSpPr>
            <a:cxnSpLocks/>
            <a:stCxn id="92" idx="4"/>
            <a:endCxn id="101" idx="0"/>
          </p:cNvCxnSpPr>
          <p:nvPr/>
        </p:nvCxnSpPr>
        <p:spPr>
          <a:xfrm rot="16200000" flipV="1">
            <a:off x="10273729" y="3176229"/>
            <a:ext cx="60782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6A3B79A9-A7AF-21D0-4F5C-09A5ACA52187}"/>
              </a:ext>
            </a:extLst>
          </p:cNvPr>
          <p:cNvCxnSpPr>
            <a:cxnSpLocks/>
            <a:stCxn id="23" idx="3"/>
            <a:endCxn id="18" idx="1"/>
          </p:cNvCxnSpPr>
          <p:nvPr/>
        </p:nvCxnSpPr>
        <p:spPr>
          <a:xfrm flipV="1">
            <a:off x="3548803" y="1210661"/>
            <a:ext cx="3560962" cy="1943277"/>
          </a:xfrm>
          <a:prstGeom prst="bentConnector3">
            <a:avLst>
              <a:gd name="adj1" fmla="val 2981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176C7F82-EAA2-881E-9E2C-5FD990A917A9}"/>
              </a:ext>
            </a:extLst>
          </p:cNvPr>
          <p:cNvCxnSpPr>
            <a:cxnSpLocks/>
            <a:stCxn id="23" idx="3"/>
            <a:endCxn id="31" idx="1"/>
          </p:cNvCxnSpPr>
          <p:nvPr/>
        </p:nvCxnSpPr>
        <p:spPr>
          <a:xfrm flipV="1">
            <a:off x="3548803" y="2344148"/>
            <a:ext cx="2241299" cy="809790"/>
          </a:xfrm>
          <a:prstGeom prst="bentConnector3">
            <a:avLst>
              <a:gd name="adj1" fmla="val 4763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4F485DA3-BAA8-41EF-627B-E2CD390B1CEC}"/>
              </a:ext>
            </a:extLst>
          </p:cNvPr>
          <p:cNvCxnSpPr>
            <a:cxnSpLocks/>
            <a:stCxn id="23" idx="3"/>
            <a:endCxn id="33" idx="1"/>
          </p:cNvCxnSpPr>
          <p:nvPr/>
        </p:nvCxnSpPr>
        <p:spPr>
          <a:xfrm flipV="1">
            <a:off x="3548803" y="2684108"/>
            <a:ext cx="2927921" cy="469830"/>
          </a:xfrm>
          <a:prstGeom prst="bentConnector3">
            <a:avLst>
              <a:gd name="adj1" fmla="val 3619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969B0C8D-EFAD-D985-B0D3-68D8599F3379}"/>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40A444F4-E06D-64EC-D1BF-94E6C821724E}"/>
              </a:ext>
            </a:extLst>
          </p:cNvPr>
          <p:cNvSpPr txBox="1"/>
          <p:nvPr/>
        </p:nvSpPr>
        <p:spPr>
          <a:xfrm>
            <a:off x="3548802" y="2703823"/>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0C25FB93-D1EC-D077-E7E4-23681145E533}"/>
              </a:ext>
            </a:extLst>
          </p:cNvPr>
          <p:cNvSpPr txBox="1"/>
          <p:nvPr/>
        </p:nvSpPr>
        <p:spPr>
          <a:xfrm>
            <a:off x="7969183" y="722535"/>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30" name="Straight Arrow Connector 129">
            <a:extLst>
              <a:ext uri="{FF2B5EF4-FFF2-40B4-BE49-F238E27FC236}">
                <a16:creationId xmlns:a16="http://schemas.microsoft.com/office/drawing/2014/main" id="{34AEB354-9D8E-7100-FCC7-1126C7A589EA}"/>
              </a:ext>
            </a:extLst>
          </p:cNvPr>
          <p:cNvCxnSpPr>
            <a:cxnSpLocks/>
          </p:cNvCxnSpPr>
          <p:nvPr/>
        </p:nvCxnSpPr>
        <p:spPr>
          <a:xfrm>
            <a:off x="7695544" y="2996610"/>
            <a:ext cx="3260830" cy="41223"/>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2DC516F6-7C60-3AC7-EF1E-81FAE42444C4}"/>
              </a:ext>
            </a:extLst>
          </p:cNvPr>
          <p:cNvCxnSpPr>
            <a:cxnSpLocks/>
            <a:stCxn id="105" idx="6"/>
            <a:endCxn id="64" idx="4"/>
          </p:cNvCxnSpPr>
          <p:nvPr/>
        </p:nvCxnSpPr>
        <p:spPr>
          <a:xfrm rot="10800000">
            <a:off x="4126912" y="3153939"/>
            <a:ext cx="53848" cy="606512"/>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137724E2-27C7-19A5-A58A-B764699A875A}"/>
              </a:ext>
            </a:extLst>
          </p:cNvPr>
          <p:cNvCxnSpPr>
            <a:cxnSpLocks/>
          </p:cNvCxnSpPr>
          <p:nvPr/>
        </p:nvCxnSpPr>
        <p:spPr>
          <a:xfrm>
            <a:off x="7693563" y="1208544"/>
            <a:ext cx="3262811" cy="2117"/>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0A62A177-CA3B-A874-BA15-8DF71E85F129}"/>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CD080A0-E1F1-3718-DDB1-2E51A7B55B6B}"/>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AE50B98-CBBF-9190-FD43-4E523E03FB2A}"/>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28C430E-FCDE-ABC8-1B68-C6E3B89B1AA9}"/>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523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99F0373-A134-447A-BC5B-082DB2FAEBD3}"/>
              </a:ext>
            </a:extLst>
          </p:cNvPr>
          <p:cNvGrpSpPr/>
          <p:nvPr/>
        </p:nvGrpSpPr>
        <p:grpSpPr>
          <a:xfrm>
            <a:off x="739582" y="1553336"/>
            <a:ext cx="4628460" cy="3751328"/>
            <a:chOff x="1598507" y="1750682"/>
            <a:chExt cx="3481118" cy="2821417"/>
          </a:xfrm>
        </p:grpSpPr>
        <p:pic>
          <p:nvPicPr>
            <p:cNvPr id="33" name="Picture 32">
              <a:extLst>
                <a:ext uri="{FF2B5EF4-FFF2-40B4-BE49-F238E27FC236}">
                  <a16:creationId xmlns:a16="http://schemas.microsoft.com/office/drawing/2014/main" id="{B4098507-B401-C176-BDFF-996FD4455BC4}"/>
                </a:ext>
              </a:extLst>
            </p:cNvPr>
            <p:cNvPicPr>
              <a:picLocks noChangeAspect="1"/>
            </p:cNvPicPr>
            <p:nvPr/>
          </p:nvPicPr>
          <p:blipFill>
            <a:blip r:embed="rId3"/>
            <a:stretch>
              <a:fillRect/>
            </a:stretch>
          </p:blipFill>
          <p:spPr>
            <a:xfrm>
              <a:off x="1598507" y="2285901"/>
              <a:ext cx="3481118" cy="2286198"/>
            </a:xfrm>
            <a:prstGeom prst="rect">
              <a:avLst/>
            </a:prstGeom>
          </p:spPr>
        </p:pic>
        <p:sp>
          <p:nvSpPr>
            <p:cNvPr id="14" name="TextBox 13">
              <a:extLst>
                <a:ext uri="{FF2B5EF4-FFF2-40B4-BE49-F238E27FC236}">
                  <a16:creationId xmlns:a16="http://schemas.microsoft.com/office/drawing/2014/main" id="{57785D18-6684-ED64-3140-CFB3EB51A291}"/>
                </a:ext>
              </a:extLst>
            </p:cNvPr>
            <p:cNvSpPr txBox="1"/>
            <p:nvPr/>
          </p:nvSpPr>
          <p:spPr>
            <a:xfrm>
              <a:off x="1632966" y="1750682"/>
              <a:ext cx="1967685" cy="277779"/>
            </a:xfrm>
            <a:prstGeom prst="rect">
              <a:avLst/>
            </a:prstGeom>
            <a:noFill/>
          </p:spPr>
          <p:txBody>
            <a:bodyPr wrap="square" rtlCol="0">
              <a:spAutoFit/>
            </a:bodyPr>
            <a:lstStyle/>
            <a:p>
              <a:r>
                <a:rPr lang="en-US" b="1" dirty="0"/>
                <a:t>South-East Asia region</a:t>
              </a:r>
            </a:p>
          </p:txBody>
        </p:sp>
        <p:cxnSp>
          <p:nvCxnSpPr>
            <p:cNvPr id="26" name="Straight Connector 25">
              <a:extLst>
                <a:ext uri="{FF2B5EF4-FFF2-40B4-BE49-F238E27FC236}">
                  <a16:creationId xmlns:a16="http://schemas.microsoft.com/office/drawing/2014/main" id="{217C4946-4CA0-103D-80C3-1AF53A62327D}"/>
                </a:ext>
              </a:extLst>
            </p:cNvPr>
            <p:cNvCxnSpPr>
              <a:cxnSpLocks/>
            </p:cNvCxnSpPr>
            <p:nvPr/>
          </p:nvCxnSpPr>
          <p:spPr>
            <a:xfrm>
              <a:off x="2136725" y="2892392"/>
              <a:ext cx="2800047" cy="116566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3AE230C7-D89D-A364-388A-517A0BD9035F}"/>
              </a:ext>
            </a:extLst>
          </p:cNvPr>
          <p:cNvGrpSpPr/>
          <p:nvPr/>
        </p:nvGrpSpPr>
        <p:grpSpPr>
          <a:xfrm>
            <a:off x="6257837" y="1690688"/>
            <a:ext cx="4637208" cy="3752281"/>
            <a:chOff x="8601494" y="3612178"/>
            <a:chExt cx="3487698" cy="2822134"/>
          </a:xfrm>
        </p:grpSpPr>
        <p:pic>
          <p:nvPicPr>
            <p:cNvPr id="10" name="Content Placeholder 15">
              <a:extLst>
                <a:ext uri="{FF2B5EF4-FFF2-40B4-BE49-F238E27FC236}">
                  <a16:creationId xmlns:a16="http://schemas.microsoft.com/office/drawing/2014/main" id="{7AD7C10D-7E0D-9781-B53C-13CF22797925}"/>
                </a:ext>
              </a:extLst>
            </p:cNvPr>
            <p:cNvPicPr>
              <a:picLocks noChangeAspect="1"/>
            </p:cNvPicPr>
            <p:nvPr/>
          </p:nvPicPr>
          <p:blipFill rotWithShape="1">
            <a:blip r:embed="rId4"/>
            <a:srcRect t="25433" r="51340"/>
            <a:stretch/>
          </p:blipFill>
          <p:spPr>
            <a:xfrm>
              <a:off x="8601494" y="4148312"/>
              <a:ext cx="3487698" cy="2286000"/>
            </a:xfrm>
            <a:prstGeom prst="rect">
              <a:avLst/>
            </a:prstGeom>
          </p:spPr>
        </p:pic>
        <p:sp>
          <p:nvSpPr>
            <p:cNvPr id="15" name="TextBox 14">
              <a:extLst>
                <a:ext uri="{FF2B5EF4-FFF2-40B4-BE49-F238E27FC236}">
                  <a16:creationId xmlns:a16="http://schemas.microsoft.com/office/drawing/2014/main" id="{324AFB16-1A7B-D232-68E7-A4AD3CA389D8}"/>
                </a:ext>
              </a:extLst>
            </p:cNvPr>
            <p:cNvSpPr txBox="1"/>
            <p:nvPr/>
          </p:nvSpPr>
          <p:spPr>
            <a:xfrm>
              <a:off x="8601494" y="3612178"/>
              <a:ext cx="1181227" cy="277779"/>
            </a:xfrm>
            <a:prstGeom prst="rect">
              <a:avLst/>
            </a:prstGeom>
            <a:noFill/>
          </p:spPr>
          <p:txBody>
            <a:bodyPr wrap="square" rtlCol="0">
              <a:spAutoFit/>
            </a:bodyPr>
            <a:lstStyle/>
            <a:p>
              <a:r>
                <a:rPr lang="en-US" b="1" dirty="0"/>
                <a:t>Africa region</a:t>
              </a:r>
            </a:p>
          </p:txBody>
        </p:sp>
        <p:cxnSp>
          <p:nvCxnSpPr>
            <p:cNvPr id="29" name="Straight Connector 28">
              <a:extLst>
                <a:ext uri="{FF2B5EF4-FFF2-40B4-BE49-F238E27FC236}">
                  <a16:creationId xmlns:a16="http://schemas.microsoft.com/office/drawing/2014/main" id="{53C36E1B-531B-17D1-37C4-283214BBB9F5}"/>
                </a:ext>
              </a:extLst>
            </p:cNvPr>
            <p:cNvCxnSpPr>
              <a:cxnSpLocks/>
            </p:cNvCxnSpPr>
            <p:nvPr/>
          </p:nvCxnSpPr>
          <p:spPr>
            <a:xfrm>
              <a:off x="9239061" y="4312354"/>
              <a:ext cx="1960076" cy="64456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2A0B3F1-7978-C31C-7698-76CFB46AF5E9}"/>
                </a:ext>
              </a:extLst>
            </p:cNvPr>
            <p:cNvCxnSpPr>
              <a:cxnSpLocks/>
            </p:cNvCxnSpPr>
            <p:nvPr/>
          </p:nvCxnSpPr>
          <p:spPr>
            <a:xfrm>
              <a:off x="11262511" y="5051629"/>
              <a:ext cx="74593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3F7E12A1-73A4-ADFE-9555-9FEAF6BEC094}"/>
              </a:ext>
            </a:extLst>
          </p:cNvPr>
          <p:cNvSpPr txBox="1"/>
          <p:nvPr/>
        </p:nvSpPr>
        <p:spPr>
          <a:xfrm>
            <a:off x="2293260" y="597975"/>
            <a:ext cx="7605480" cy="461665"/>
          </a:xfrm>
          <a:prstGeom prst="rect">
            <a:avLst/>
          </a:prstGeom>
          <a:noFill/>
        </p:spPr>
        <p:txBody>
          <a:bodyPr wrap="none" rtlCol="0">
            <a:spAutoFit/>
          </a:bodyPr>
          <a:lstStyle/>
          <a:p>
            <a:r>
              <a:rPr lang="en-US" sz="2400" b="1" dirty="0"/>
              <a:t>Progress on </a:t>
            </a:r>
            <a:r>
              <a:rPr lang="en-US" sz="2400" b="1" u="sng" dirty="0"/>
              <a:t>malaria elimination by 2030</a:t>
            </a:r>
            <a:r>
              <a:rPr lang="en-US" sz="2400" b="1" dirty="0"/>
              <a:t> has stalled</a:t>
            </a:r>
          </a:p>
        </p:txBody>
      </p:sp>
    </p:spTree>
    <p:extLst>
      <p:ext uri="{BB962C8B-B14F-4D97-AF65-F5344CB8AC3E}">
        <p14:creationId xmlns:p14="http://schemas.microsoft.com/office/powerpoint/2010/main" val="1151826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Graphic 19" descr="Cow with solid fill">
            <a:extLst>
              <a:ext uri="{FF2B5EF4-FFF2-40B4-BE49-F238E27FC236}">
                <a16:creationId xmlns:a16="http://schemas.microsoft.com/office/drawing/2014/main" id="{1363F09C-C9CC-F0C5-1D84-BD8F0D3979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32754" y="2473544"/>
            <a:ext cx="2617584" cy="2617584"/>
          </a:xfrm>
          <a:prstGeom prst="rect">
            <a:avLst/>
          </a:prstGeom>
        </p:spPr>
      </p:pic>
      <p:pic>
        <p:nvPicPr>
          <p:cNvPr id="5" name="Graphic 4" descr="Cow with solid fill">
            <a:extLst>
              <a:ext uri="{FF2B5EF4-FFF2-40B4-BE49-F238E27FC236}">
                <a16:creationId xmlns:a16="http://schemas.microsoft.com/office/drawing/2014/main" id="{CED1BE8C-1099-5748-05EB-D7EDC4AC44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7903" y="3367625"/>
            <a:ext cx="1048428" cy="1048428"/>
          </a:xfrm>
          <a:prstGeom prst="rect">
            <a:avLst/>
          </a:prstGeom>
        </p:spPr>
      </p:pic>
      <p:pic>
        <p:nvPicPr>
          <p:cNvPr id="3" name="Graphic 2" descr="Cow outline">
            <a:extLst>
              <a:ext uri="{FF2B5EF4-FFF2-40B4-BE49-F238E27FC236}">
                <a16:creationId xmlns:a16="http://schemas.microsoft.com/office/drawing/2014/main" id="{A428D3E3-39BB-E861-2710-380B47B8F4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78060" y="1096305"/>
            <a:ext cx="914400" cy="914400"/>
          </a:xfrm>
          <a:prstGeom prst="rect">
            <a:avLst/>
          </a:prstGeom>
        </p:spPr>
      </p:pic>
      <p:pic>
        <p:nvPicPr>
          <p:cNvPr id="6" name="Content Placeholder 4">
            <a:extLst>
              <a:ext uri="{FF2B5EF4-FFF2-40B4-BE49-F238E27FC236}">
                <a16:creationId xmlns:a16="http://schemas.microsoft.com/office/drawing/2014/main" id="{EC336679-8BB3-301B-DB66-8631DE9A06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234170" y="5617466"/>
            <a:ext cx="1002862" cy="436793"/>
          </a:xfrm>
          <a:prstGeom prst="rect">
            <a:avLst/>
          </a:prstGeom>
        </p:spPr>
      </p:pic>
      <p:pic>
        <p:nvPicPr>
          <p:cNvPr id="8" name="Graphic 7" descr="Target outline">
            <a:extLst>
              <a:ext uri="{FF2B5EF4-FFF2-40B4-BE49-F238E27FC236}">
                <a16:creationId xmlns:a16="http://schemas.microsoft.com/office/drawing/2014/main" id="{1BB9ABC6-F939-38BB-D83F-3C8D2D53D6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78289" y="2867936"/>
            <a:ext cx="914400" cy="914400"/>
          </a:xfrm>
          <a:prstGeom prst="rect">
            <a:avLst/>
          </a:prstGeom>
        </p:spPr>
      </p:pic>
      <p:pic>
        <p:nvPicPr>
          <p:cNvPr id="10" name="Graphic 9" descr="Stopwatch 25% outline">
            <a:extLst>
              <a:ext uri="{FF2B5EF4-FFF2-40B4-BE49-F238E27FC236}">
                <a16:creationId xmlns:a16="http://schemas.microsoft.com/office/drawing/2014/main" id="{FD319F4B-82EA-BC71-19E4-808756FB723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3399" y="5247368"/>
            <a:ext cx="914400" cy="914400"/>
          </a:xfrm>
          <a:prstGeom prst="rect">
            <a:avLst/>
          </a:prstGeom>
        </p:spPr>
      </p:pic>
      <p:sp>
        <p:nvSpPr>
          <p:cNvPr id="16" name="Freeform: Shape 15">
            <a:extLst>
              <a:ext uri="{FF2B5EF4-FFF2-40B4-BE49-F238E27FC236}">
                <a16:creationId xmlns:a16="http://schemas.microsoft.com/office/drawing/2014/main" id="{687F9267-FF9C-5BA1-6B01-68FDD3FE8115}"/>
              </a:ext>
            </a:extLst>
          </p:cNvPr>
          <p:cNvSpPr/>
          <p:nvPr/>
        </p:nvSpPr>
        <p:spPr>
          <a:xfrm>
            <a:off x="2148690" y="2010705"/>
            <a:ext cx="1281674" cy="1373634"/>
          </a:xfrm>
          <a:custGeom>
            <a:avLst/>
            <a:gdLst>
              <a:gd name="connsiteX0" fmla="*/ 0 w 1281674"/>
              <a:gd name="connsiteY0" fmla="*/ 0 h 1373634"/>
              <a:gd name="connsiteX1" fmla="*/ 5709 w 1281674"/>
              <a:gd name="connsiteY1" fmla="*/ 65128 h 1373634"/>
              <a:gd name="connsiteX2" fmla="*/ 34253 w 1281674"/>
              <a:gd name="connsiteY2" fmla="*/ 148020 h 1373634"/>
              <a:gd name="connsiteX3" fmla="*/ 119889 w 1281674"/>
              <a:gd name="connsiteY3" fmla="*/ 266437 h 1373634"/>
              <a:gd name="connsiteX4" fmla="*/ 211233 w 1281674"/>
              <a:gd name="connsiteY4" fmla="*/ 343407 h 1373634"/>
              <a:gd name="connsiteX5" fmla="*/ 313995 w 1281674"/>
              <a:gd name="connsiteY5" fmla="*/ 396695 h 1373634"/>
              <a:gd name="connsiteX6" fmla="*/ 525229 w 1281674"/>
              <a:gd name="connsiteY6" fmla="*/ 503270 h 1373634"/>
              <a:gd name="connsiteX7" fmla="*/ 662245 w 1281674"/>
              <a:gd name="connsiteY7" fmla="*/ 515112 h 1373634"/>
              <a:gd name="connsiteX8" fmla="*/ 822098 w 1281674"/>
              <a:gd name="connsiteY8" fmla="*/ 444062 h 1373634"/>
              <a:gd name="connsiteX9" fmla="*/ 830661 w 1281674"/>
              <a:gd name="connsiteY9" fmla="*/ 414458 h 1373634"/>
              <a:gd name="connsiteX10" fmla="*/ 833516 w 1281674"/>
              <a:gd name="connsiteY10" fmla="*/ 361170 h 1373634"/>
              <a:gd name="connsiteX11" fmla="*/ 824952 w 1281674"/>
              <a:gd name="connsiteY11" fmla="*/ 201308 h 1373634"/>
              <a:gd name="connsiteX12" fmla="*/ 802116 w 1281674"/>
              <a:gd name="connsiteY12" fmla="*/ 118415 h 1373634"/>
              <a:gd name="connsiteX13" fmla="*/ 787843 w 1281674"/>
              <a:gd name="connsiteY13" fmla="*/ 94733 h 1373634"/>
              <a:gd name="connsiteX14" fmla="*/ 770717 w 1281674"/>
              <a:gd name="connsiteY14" fmla="*/ 88811 h 1373634"/>
              <a:gd name="connsiteX15" fmla="*/ 667954 w 1281674"/>
              <a:gd name="connsiteY15" fmla="*/ 41445 h 1373634"/>
              <a:gd name="connsiteX16" fmla="*/ 542356 w 1281674"/>
              <a:gd name="connsiteY16" fmla="*/ 65128 h 1373634"/>
              <a:gd name="connsiteX17" fmla="*/ 510956 w 1281674"/>
              <a:gd name="connsiteY17" fmla="*/ 106575 h 1373634"/>
              <a:gd name="connsiteX18" fmla="*/ 465284 w 1281674"/>
              <a:gd name="connsiteY18" fmla="*/ 242754 h 1373634"/>
              <a:gd name="connsiteX19" fmla="*/ 462430 w 1281674"/>
              <a:gd name="connsiteY19" fmla="*/ 290120 h 1373634"/>
              <a:gd name="connsiteX20" fmla="*/ 459575 w 1281674"/>
              <a:gd name="connsiteY20" fmla="*/ 325645 h 1373634"/>
              <a:gd name="connsiteX21" fmla="*/ 462430 w 1281674"/>
              <a:gd name="connsiteY21" fmla="*/ 503270 h 1373634"/>
              <a:gd name="connsiteX22" fmla="*/ 476702 w 1281674"/>
              <a:gd name="connsiteY22" fmla="*/ 544716 h 1373634"/>
              <a:gd name="connsiteX23" fmla="*/ 570901 w 1281674"/>
              <a:gd name="connsiteY23" fmla="*/ 651291 h 1373634"/>
              <a:gd name="connsiteX24" fmla="*/ 670809 w 1281674"/>
              <a:gd name="connsiteY24" fmla="*/ 692737 h 1373634"/>
              <a:gd name="connsiteX25" fmla="*/ 753590 w 1281674"/>
              <a:gd name="connsiteY25" fmla="*/ 722341 h 1373634"/>
              <a:gd name="connsiteX26" fmla="*/ 790698 w 1281674"/>
              <a:gd name="connsiteY26" fmla="*/ 734183 h 1373634"/>
              <a:gd name="connsiteX27" fmla="*/ 973387 w 1281674"/>
              <a:gd name="connsiteY27" fmla="*/ 763787 h 1373634"/>
              <a:gd name="connsiteX28" fmla="*/ 1090421 w 1281674"/>
              <a:gd name="connsiteY28" fmla="*/ 769707 h 1373634"/>
              <a:gd name="connsiteX29" fmla="*/ 1193184 w 1281674"/>
              <a:gd name="connsiteY29" fmla="*/ 763787 h 1373634"/>
              <a:gd name="connsiteX30" fmla="*/ 1224583 w 1281674"/>
              <a:gd name="connsiteY30" fmla="*/ 740104 h 1373634"/>
              <a:gd name="connsiteX31" fmla="*/ 1281674 w 1281674"/>
              <a:gd name="connsiteY31" fmla="*/ 716420 h 1373634"/>
              <a:gd name="connsiteX32" fmla="*/ 1255983 w 1281674"/>
              <a:gd name="connsiteY32" fmla="*/ 692737 h 1373634"/>
              <a:gd name="connsiteX33" fmla="*/ 1224583 w 1281674"/>
              <a:gd name="connsiteY33" fmla="*/ 680896 h 1373634"/>
              <a:gd name="connsiteX34" fmla="*/ 1193184 w 1281674"/>
              <a:gd name="connsiteY34" fmla="*/ 674974 h 1373634"/>
              <a:gd name="connsiteX35" fmla="*/ 1010495 w 1281674"/>
              <a:gd name="connsiteY35" fmla="*/ 663132 h 1373634"/>
              <a:gd name="connsiteX36" fmla="*/ 961968 w 1281674"/>
              <a:gd name="connsiteY36" fmla="*/ 669054 h 1373634"/>
              <a:gd name="connsiteX37" fmla="*/ 916296 w 1281674"/>
              <a:gd name="connsiteY37" fmla="*/ 704578 h 1373634"/>
              <a:gd name="connsiteX38" fmla="*/ 833516 w 1281674"/>
              <a:gd name="connsiteY38" fmla="*/ 811153 h 1373634"/>
              <a:gd name="connsiteX39" fmla="*/ 784989 w 1281674"/>
              <a:gd name="connsiteY39" fmla="*/ 917728 h 1373634"/>
              <a:gd name="connsiteX40" fmla="*/ 779280 w 1281674"/>
              <a:gd name="connsiteY40" fmla="*/ 959175 h 1373634"/>
              <a:gd name="connsiteX41" fmla="*/ 893461 w 1281674"/>
              <a:gd name="connsiteY41" fmla="*/ 1207849 h 1373634"/>
              <a:gd name="connsiteX42" fmla="*/ 1141802 w 1281674"/>
              <a:gd name="connsiteY42" fmla="*/ 1373634 h 1373634"/>
              <a:gd name="connsiteX43" fmla="*/ 1236001 w 1281674"/>
              <a:gd name="connsiteY43" fmla="*/ 1355870 h 1373634"/>
              <a:gd name="connsiteX44" fmla="*/ 1250274 w 1281674"/>
              <a:gd name="connsiteY44" fmla="*/ 1338108 h 1373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1674" h="1373634" extrusionOk="0">
                <a:moveTo>
                  <a:pt x="0" y="0"/>
                </a:moveTo>
                <a:cubicBezTo>
                  <a:pt x="1652" y="21529"/>
                  <a:pt x="-1157" y="43485"/>
                  <a:pt x="5709" y="65128"/>
                </a:cubicBezTo>
                <a:cubicBezTo>
                  <a:pt x="11471" y="89611"/>
                  <a:pt x="25819" y="130974"/>
                  <a:pt x="34253" y="148020"/>
                </a:cubicBezTo>
                <a:cubicBezTo>
                  <a:pt x="59364" y="195956"/>
                  <a:pt x="91651" y="230129"/>
                  <a:pt x="119889" y="266437"/>
                </a:cubicBezTo>
                <a:cubicBezTo>
                  <a:pt x="150608" y="295382"/>
                  <a:pt x="182886" y="323257"/>
                  <a:pt x="211233" y="343407"/>
                </a:cubicBezTo>
                <a:cubicBezTo>
                  <a:pt x="247236" y="363457"/>
                  <a:pt x="279624" y="380469"/>
                  <a:pt x="313995" y="396695"/>
                </a:cubicBezTo>
                <a:cubicBezTo>
                  <a:pt x="410355" y="450387"/>
                  <a:pt x="429920" y="478347"/>
                  <a:pt x="525229" y="503270"/>
                </a:cubicBezTo>
                <a:cubicBezTo>
                  <a:pt x="571358" y="509949"/>
                  <a:pt x="617055" y="509990"/>
                  <a:pt x="662245" y="515112"/>
                </a:cubicBezTo>
                <a:cubicBezTo>
                  <a:pt x="811698" y="495805"/>
                  <a:pt x="781364" y="575775"/>
                  <a:pt x="822098" y="444062"/>
                </a:cubicBezTo>
                <a:cubicBezTo>
                  <a:pt x="825206" y="433447"/>
                  <a:pt x="829508" y="424869"/>
                  <a:pt x="830661" y="414458"/>
                </a:cubicBezTo>
                <a:cubicBezTo>
                  <a:pt x="831391" y="396909"/>
                  <a:pt x="831651" y="381262"/>
                  <a:pt x="833516" y="361170"/>
                </a:cubicBezTo>
                <a:cubicBezTo>
                  <a:pt x="831047" y="307731"/>
                  <a:pt x="826095" y="248082"/>
                  <a:pt x="824952" y="201308"/>
                </a:cubicBezTo>
                <a:cubicBezTo>
                  <a:pt x="823012" y="173933"/>
                  <a:pt x="814372" y="135722"/>
                  <a:pt x="802116" y="118415"/>
                </a:cubicBezTo>
                <a:cubicBezTo>
                  <a:pt x="797467" y="108918"/>
                  <a:pt x="793304" y="99896"/>
                  <a:pt x="787843" y="94733"/>
                </a:cubicBezTo>
                <a:cubicBezTo>
                  <a:pt x="782453" y="89276"/>
                  <a:pt x="777096" y="91104"/>
                  <a:pt x="770717" y="88811"/>
                </a:cubicBezTo>
                <a:cubicBezTo>
                  <a:pt x="676322" y="51442"/>
                  <a:pt x="765651" y="74660"/>
                  <a:pt x="667954" y="41445"/>
                </a:cubicBezTo>
                <a:cubicBezTo>
                  <a:pt x="629005" y="47476"/>
                  <a:pt x="579080" y="52128"/>
                  <a:pt x="542356" y="65128"/>
                </a:cubicBezTo>
                <a:cubicBezTo>
                  <a:pt x="530029" y="70494"/>
                  <a:pt x="519231" y="86850"/>
                  <a:pt x="510956" y="106575"/>
                </a:cubicBezTo>
                <a:cubicBezTo>
                  <a:pt x="476807" y="173598"/>
                  <a:pt x="478859" y="178591"/>
                  <a:pt x="465284" y="242754"/>
                </a:cubicBezTo>
                <a:cubicBezTo>
                  <a:pt x="464873" y="259313"/>
                  <a:pt x="463584" y="273648"/>
                  <a:pt x="462430" y="290120"/>
                </a:cubicBezTo>
                <a:cubicBezTo>
                  <a:pt x="461470" y="301549"/>
                  <a:pt x="460971" y="311876"/>
                  <a:pt x="459575" y="325645"/>
                </a:cubicBezTo>
                <a:cubicBezTo>
                  <a:pt x="459423" y="392118"/>
                  <a:pt x="456196" y="450193"/>
                  <a:pt x="462430" y="503270"/>
                </a:cubicBezTo>
                <a:cubicBezTo>
                  <a:pt x="464674" y="520297"/>
                  <a:pt x="470572" y="533971"/>
                  <a:pt x="476702" y="544716"/>
                </a:cubicBezTo>
                <a:cubicBezTo>
                  <a:pt x="499147" y="575949"/>
                  <a:pt x="554406" y="637707"/>
                  <a:pt x="570901" y="651291"/>
                </a:cubicBezTo>
                <a:cubicBezTo>
                  <a:pt x="599590" y="673975"/>
                  <a:pt x="640921" y="680788"/>
                  <a:pt x="670809" y="692737"/>
                </a:cubicBezTo>
                <a:cubicBezTo>
                  <a:pt x="698086" y="701479"/>
                  <a:pt x="728377" y="715971"/>
                  <a:pt x="753590" y="722341"/>
                </a:cubicBezTo>
                <a:cubicBezTo>
                  <a:pt x="764777" y="726598"/>
                  <a:pt x="778927" y="732751"/>
                  <a:pt x="790698" y="734183"/>
                </a:cubicBezTo>
                <a:cubicBezTo>
                  <a:pt x="816512" y="741631"/>
                  <a:pt x="940105" y="762718"/>
                  <a:pt x="973387" y="763787"/>
                </a:cubicBezTo>
                <a:cubicBezTo>
                  <a:pt x="1010495" y="767121"/>
                  <a:pt x="1049518" y="773961"/>
                  <a:pt x="1090421" y="769707"/>
                </a:cubicBezTo>
                <a:cubicBezTo>
                  <a:pt x="1118414" y="767065"/>
                  <a:pt x="1154238" y="769604"/>
                  <a:pt x="1193184" y="763787"/>
                </a:cubicBezTo>
                <a:cubicBezTo>
                  <a:pt x="1205942" y="759954"/>
                  <a:pt x="1214076" y="749420"/>
                  <a:pt x="1224583" y="740104"/>
                </a:cubicBezTo>
                <a:cubicBezTo>
                  <a:pt x="1248138" y="723759"/>
                  <a:pt x="1253129" y="725544"/>
                  <a:pt x="1281674" y="716420"/>
                </a:cubicBezTo>
                <a:cubicBezTo>
                  <a:pt x="1275313" y="683952"/>
                  <a:pt x="1281323" y="702131"/>
                  <a:pt x="1255983" y="692737"/>
                </a:cubicBezTo>
                <a:cubicBezTo>
                  <a:pt x="1244602" y="688700"/>
                  <a:pt x="1234440" y="684096"/>
                  <a:pt x="1224583" y="680896"/>
                </a:cubicBezTo>
                <a:cubicBezTo>
                  <a:pt x="1213419" y="678543"/>
                  <a:pt x="1229488" y="678504"/>
                  <a:pt x="1193184" y="674974"/>
                </a:cubicBezTo>
                <a:cubicBezTo>
                  <a:pt x="1102454" y="672467"/>
                  <a:pt x="1067083" y="674177"/>
                  <a:pt x="1010495" y="663132"/>
                </a:cubicBezTo>
                <a:cubicBezTo>
                  <a:pt x="995911" y="661528"/>
                  <a:pt x="979299" y="660970"/>
                  <a:pt x="961968" y="669054"/>
                </a:cubicBezTo>
                <a:cubicBezTo>
                  <a:pt x="945950" y="676840"/>
                  <a:pt x="930866" y="692251"/>
                  <a:pt x="916296" y="704578"/>
                </a:cubicBezTo>
                <a:cubicBezTo>
                  <a:pt x="887058" y="727098"/>
                  <a:pt x="854667" y="777865"/>
                  <a:pt x="833516" y="811153"/>
                </a:cubicBezTo>
                <a:cubicBezTo>
                  <a:pt x="816116" y="836229"/>
                  <a:pt x="797372" y="884795"/>
                  <a:pt x="784989" y="917728"/>
                </a:cubicBezTo>
                <a:cubicBezTo>
                  <a:pt x="784315" y="931012"/>
                  <a:pt x="776170" y="945766"/>
                  <a:pt x="779280" y="959175"/>
                </a:cubicBezTo>
                <a:cubicBezTo>
                  <a:pt x="796061" y="1126701"/>
                  <a:pt x="814124" y="1125985"/>
                  <a:pt x="893461" y="1207849"/>
                </a:cubicBezTo>
                <a:cubicBezTo>
                  <a:pt x="1006102" y="1327183"/>
                  <a:pt x="1022493" y="1315598"/>
                  <a:pt x="1141802" y="1373634"/>
                </a:cubicBezTo>
                <a:cubicBezTo>
                  <a:pt x="1170115" y="1367102"/>
                  <a:pt x="1209474" y="1365038"/>
                  <a:pt x="1236001" y="1355870"/>
                </a:cubicBezTo>
                <a:cubicBezTo>
                  <a:pt x="1291591" y="1339199"/>
                  <a:pt x="1233761" y="1335964"/>
                  <a:pt x="1250274" y="1338108"/>
                </a:cubicBezTo>
              </a:path>
            </a:pathLst>
          </a:custGeom>
          <a:noFill/>
          <a:ln w="76200">
            <a:solidFill>
              <a:schemeClr val="tx1">
                <a:lumMod val="75000"/>
                <a:lumOff val="25000"/>
              </a:schemeClr>
            </a:solidFill>
            <a:headEnd type="none" w="med" len="med"/>
            <a:tailEnd type="triangle" w="med" len="med"/>
            <a:extLst>
              <a:ext uri="{C807C97D-BFC1-408E-A445-0C87EB9F89A2}">
                <ask:lineSketchStyleProps xmlns:ask="http://schemas.microsoft.com/office/drawing/2018/sketchyshapes" sd="1808839980">
                  <a:custGeom>
                    <a:avLst/>
                    <a:gdLst>
                      <a:gd name="connsiteX0" fmla="*/ 0 w 2534355"/>
                      <a:gd name="connsiteY0" fmla="*/ 0 h 1309511"/>
                      <a:gd name="connsiteX1" fmla="*/ 11289 w 2534355"/>
                      <a:gd name="connsiteY1" fmla="*/ 62088 h 1309511"/>
                      <a:gd name="connsiteX2" fmla="*/ 67733 w 2534355"/>
                      <a:gd name="connsiteY2" fmla="*/ 141111 h 1309511"/>
                      <a:gd name="connsiteX3" fmla="*/ 237066 w 2534355"/>
                      <a:gd name="connsiteY3" fmla="*/ 254000 h 1309511"/>
                      <a:gd name="connsiteX4" fmla="*/ 417689 w 2534355"/>
                      <a:gd name="connsiteY4" fmla="*/ 327377 h 1309511"/>
                      <a:gd name="connsiteX5" fmla="*/ 620889 w 2534355"/>
                      <a:gd name="connsiteY5" fmla="*/ 378177 h 1309511"/>
                      <a:gd name="connsiteX6" fmla="*/ 1038577 w 2534355"/>
                      <a:gd name="connsiteY6" fmla="*/ 479777 h 1309511"/>
                      <a:gd name="connsiteX7" fmla="*/ 1309511 w 2534355"/>
                      <a:gd name="connsiteY7" fmla="*/ 491066 h 1309511"/>
                      <a:gd name="connsiteX8" fmla="*/ 1625600 w 2534355"/>
                      <a:gd name="connsiteY8" fmla="*/ 423333 h 1309511"/>
                      <a:gd name="connsiteX9" fmla="*/ 1642533 w 2534355"/>
                      <a:gd name="connsiteY9" fmla="*/ 395111 h 1309511"/>
                      <a:gd name="connsiteX10" fmla="*/ 1648177 w 2534355"/>
                      <a:gd name="connsiteY10" fmla="*/ 344311 h 1309511"/>
                      <a:gd name="connsiteX11" fmla="*/ 1631244 w 2534355"/>
                      <a:gd name="connsiteY11" fmla="*/ 191911 h 1309511"/>
                      <a:gd name="connsiteX12" fmla="*/ 1586089 w 2534355"/>
                      <a:gd name="connsiteY12" fmla="*/ 112888 h 1309511"/>
                      <a:gd name="connsiteX13" fmla="*/ 1557866 w 2534355"/>
                      <a:gd name="connsiteY13" fmla="*/ 90311 h 1309511"/>
                      <a:gd name="connsiteX14" fmla="*/ 1524000 w 2534355"/>
                      <a:gd name="connsiteY14" fmla="*/ 84666 h 1309511"/>
                      <a:gd name="connsiteX15" fmla="*/ 1320800 w 2534355"/>
                      <a:gd name="connsiteY15" fmla="*/ 39511 h 1309511"/>
                      <a:gd name="connsiteX16" fmla="*/ 1072444 w 2534355"/>
                      <a:gd name="connsiteY16" fmla="*/ 62088 h 1309511"/>
                      <a:gd name="connsiteX17" fmla="*/ 1010355 w 2534355"/>
                      <a:gd name="connsiteY17" fmla="*/ 101600 h 1309511"/>
                      <a:gd name="connsiteX18" fmla="*/ 920044 w 2534355"/>
                      <a:gd name="connsiteY18" fmla="*/ 231422 h 1309511"/>
                      <a:gd name="connsiteX19" fmla="*/ 914400 w 2534355"/>
                      <a:gd name="connsiteY19" fmla="*/ 276577 h 1309511"/>
                      <a:gd name="connsiteX20" fmla="*/ 908755 w 2534355"/>
                      <a:gd name="connsiteY20" fmla="*/ 310444 h 1309511"/>
                      <a:gd name="connsiteX21" fmla="*/ 914400 w 2534355"/>
                      <a:gd name="connsiteY21" fmla="*/ 479777 h 1309511"/>
                      <a:gd name="connsiteX22" fmla="*/ 942622 w 2534355"/>
                      <a:gd name="connsiteY22" fmla="*/ 519288 h 1309511"/>
                      <a:gd name="connsiteX23" fmla="*/ 1128889 w 2534355"/>
                      <a:gd name="connsiteY23" fmla="*/ 620888 h 1309511"/>
                      <a:gd name="connsiteX24" fmla="*/ 1326444 w 2534355"/>
                      <a:gd name="connsiteY24" fmla="*/ 660400 h 1309511"/>
                      <a:gd name="connsiteX25" fmla="*/ 1490133 w 2534355"/>
                      <a:gd name="connsiteY25" fmla="*/ 688622 h 1309511"/>
                      <a:gd name="connsiteX26" fmla="*/ 1563511 w 2534355"/>
                      <a:gd name="connsiteY26" fmla="*/ 699911 h 1309511"/>
                      <a:gd name="connsiteX27" fmla="*/ 1924755 w 2534355"/>
                      <a:gd name="connsiteY27" fmla="*/ 728133 h 1309511"/>
                      <a:gd name="connsiteX28" fmla="*/ 2156177 w 2534355"/>
                      <a:gd name="connsiteY28" fmla="*/ 733777 h 1309511"/>
                      <a:gd name="connsiteX29" fmla="*/ 2359377 w 2534355"/>
                      <a:gd name="connsiteY29" fmla="*/ 728133 h 1309511"/>
                      <a:gd name="connsiteX30" fmla="*/ 2421466 w 2534355"/>
                      <a:gd name="connsiteY30" fmla="*/ 705555 h 1309511"/>
                      <a:gd name="connsiteX31" fmla="*/ 2534355 w 2534355"/>
                      <a:gd name="connsiteY31" fmla="*/ 682977 h 1309511"/>
                      <a:gd name="connsiteX32" fmla="*/ 2483555 w 2534355"/>
                      <a:gd name="connsiteY32" fmla="*/ 660400 h 1309511"/>
                      <a:gd name="connsiteX33" fmla="*/ 2421466 w 2534355"/>
                      <a:gd name="connsiteY33" fmla="*/ 649111 h 1309511"/>
                      <a:gd name="connsiteX34" fmla="*/ 2359377 w 2534355"/>
                      <a:gd name="connsiteY34" fmla="*/ 643466 h 1309511"/>
                      <a:gd name="connsiteX35" fmla="*/ 2201333 w 2534355"/>
                      <a:gd name="connsiteY35" fmla="*/ 626533 h 1309511"/>
                      <a:gd name="connsiteX36" fmla="*/ 1998133 w 2534355"/>
                      <a:gd name="connsiteY36" fmla="*/ 632177 h 1309511"/>
                      <a:gd name="connsiteX37" fmla="*/ 1902177 w 2534355"/>
                      <a:gd name="connsiteY37" fmla="*/ 637822 h 1309511"/>
                      <a:gd name="connsiteX38" fmla="*/ 1811866 w 2534355"/>
                      <a:gd name="connsiteY38" fmla="*/ 671688 h 1309511"/>
                      <a:gd name="connsiteX39" fmla="*/ 1648177 w 2534355"/>
                      <a:gd name="connsiteY39" fmla="*/ 773288 h 1309511"/>
                      <a:gd name="connsiteX40" fmla="*/ 1552222 w 2534355"/>
                      <a:gd name="connsiteY40" fmla="*/ 874888 h 1309511"/>
                      <a:gd name="connsiteX41" fmla="*/ 1540933 w 2534355"/>
                      <a:gd name="connsiteY41" fmla="*/ 914400 h 1309511"/>
                      <a:gd name="connsiteX42" fmla="*/ 1766711 w 2534355"/>
                      <a:gd name="connsiteY42" fmla="*/ 1151466 h 1309511"/>
                      <a:gd name="connsiteX43" fmla="*/ 2257777 w 2534355"/>
                      <a:gd name="connsiteY43" fmla="*/ 1309511 h 1309511"/>
                      <a:gd name="connsiteX44" fmla="*/ 2444044 w 2534355"/>
                      <a:gd name="connsiteY44" fmla="*/ 1292577 h 1309511"/>
                      <a:gd name="connsiteX45" fmla="*/ 2472266 w 2534355"/>
                      <a:gd name="connsiteY45" fmla="*/ 1275644 h 1309511"/>
                      <a:gd name="connsiteX0" fmla="*/ 0 w 2534355"/>
                      <a:gd name="connsiteY0" fmla="*/ 0 h 1309511"/>
                      <a:gd name="connsiteX1" fmla="*/ 11289 w 2534355"/>
                      <a:gd name="connsiteY1" fmla="*/ 62088 h 1309511"/>
                      <a:gd name="connsiteX2" fmla="*/ 67733 w 2534355"/>
                      <a:gd name="connsiteY2" fmla="*/ 141111 h 1309511"/>
                      <a:gd name="connsiteX3" fmla="*/ 237066 w 2534355"/>
                      <a:gd name="connsiteY3" fmla="*/ 254000 h 1309511"/>
                      <a:gd name="connsiteX4" fmla="*/ 417689 w 2534355"/>
                      <a:gd name="connsiteY4" fmla="*/ 327377 h 1309511"/>
                      <a:gd name="connsiteX5" fmla="*/ 620889 w 2534355"/>
                      <a:gd name="connsiteY5" fmla="*/ 378177 h 1309511"/>
                      <a:gd name="connsiteX6" fmla="*/ 1038577 w 2534355"/>
                      <a:gd name="connsiteY6" fmla="*/ 479777 h 1309511"/>
                      <a:gd name="connsiteX7" fmla="*/ 1309511 w 2534355"/>
                      <a:gd name="connsiteY7" fmla="*/ 491066 h 1309511"/>
                      <a:gd name="connsiteX8" fmla="*/ 1625600 w 2534355"/>
                      <a:gd name="connsiteY8" fmla="*/ 423333 h 1309511"/>
                      <a:gd name="connsiteX9" fmla="*/ 1642533 w 2534355"/>
                      <a:gd name="connsiteY9" fmla="*/ 395111 h 1309511"/>
                      <a:gd name="connsiteX10" fmla="*/ 1648177 w 2534355"/>
                      <a:gd name="connsiteY10" fmla="*/ 344311 h 1309511"/>
                      <a:gd name="connsiteX11" fmla="*/ 1631244 w 2534355"/>
                      <a:gd name="connsiteY11" fmla="*/ 191911 h 1309511"/>
                      <a:gd name="connsiteX12" fmla="*/ 1586089 w 2534355"/>
                      <a:gd name="connsiteY12" fmla="*/ 112888 h 1309511"/>
                      <a:gd name="connsiteX13" fmla="*/ 1557866 w 2534355"/>
                      <a:gd name="connsiteY13" fmla="*/ 90311 h 1309511"/>
                      <a:gd name="connsiteX14" fmla="*/ 1524000 w 2534355"/>
                      <a:gd name="connsiteY14" fmla="*/ 84666 h 1309511"/>
                      <a:gd name="connsiteX15" fmla="*/ 1320800 w 2534355"/>
                      <a:gd name="connsiteY15" fmla="*/ 39511 h 1309511"/>
                      <a:gd name="connsiteX16" fmla="*/ 1072444 w 2534355"/>
                      <a:gd name="connsiteY16" fmla="*/ 62088 h 1309511"/>
                      <a:gd name="connsiteX17" fmla="*/ 1010355 w 2534355"/>
                      <a:gd name="connsiteY17" fmla="*/ 101600 h 1309511"/>
                      <a:gd name="connsiteX18" fmla="*/ 920044 w 2534355"/>
                      <a:gd name="connsiteY18" fmla="*/ 231422 h 1309511"/>
                      <a:gd name="connsiteX19" fmla="*/ 914400 w 2534355"/>
                      <a:gd name="connsiteY19" fmla="*/ 276577 h 1309511"/>
                      <a:gd name="connsiteX20" fmla="*/ 908755 w 2534355"/>
                      <a:gd name="connsiteY20" fmla="*/ 310444 h 1309511"/>
                      <a:gd name="connsiteX21" fmla="*/ 914400 w 2534355"/>
                      <a:gd name="connsiteY21" fmla="*/ 479777 h 1309511"/>
                      <a:gd name="connsiteX22" fmla="*/ 942622 w 2534355"/>
                      <a:gd name="connsiteY22" fmla="*/ 519288 h 1309511"/>
                      <a:gd name="connsiteX23" fmla="*/ 1128889 w 2534355"/>
                      <a:gd name="connsiteY23" fmla="*/ 620888 h 1309511"/>
                      <a:gd name="connsiteX24" fmla="*/ 1326444 w 2534355"/>
                      <a:gd name="connsiteY24" fmla="*/ 660400 h 1309511"/>
                      <a:gd name="connsiteX25" fmla="*/ 1490133 w 2534355"/>
                      <a:gd name="connsiteY25" fmla="*/ 688622 h 1309511"/>
                      <a:gd name="connsiteX26" fmla="*/ 1563511 w 2534355"/>
                      <a:gd name="connsiteY26" fmla="*/ 699911 h 1309511"/>
                      <a:gd name="connsiteX27" fmla="*/ 1924755 w 2534355"/>
                      <a:gd name="connsiteY27" fmla="*/ 728133 h 1309511"/>
                      <a:gd name="connsiteX28" fmla="*/ 2156177 w 2534355"/>
                      <a:gd name="connsiteY28" fmla="*/ 733777 h 1309511"/>
                      <a:gd name="connsiteX29" fmla="*/ 2359377 w 2534355"/>
                      <a:gd name="connsiteY29" fmla="*/ 728133 h 1309511"/>
                      <a:gd name="connsiteX30" fmla="*/ 2421466 w 2534355"/>
                      <a:gd name="connsiteY30" fmla="*/ 705555 h 1309511"/>
                      <a:gd name="connsiteX31" fmla="*/ 2534355 w 2534355"/>
                      <a:gd name="connsiteY31" fmla="*/ 682977 h 1309511"/>
                      <a:gd name="connsiteX32" fmla="*/ 2483555 w 2534355"/>
                      <a:gd name="connsiteY32" fmla="*/ 660400 h 1309511"/>
                      <a:gd name="connsiteX33" fmla="*/ 2421466 w 2534355"/>
                      <a:gd name="connsiteY33" fmla="*/ 649111 h 1309511"/>
                      <a:gd name="connsiteX34" fmla="*/ 2359377 w 2534355"/>
                      <a:gd name="connsiteY34" fmla="*/ 643466 h 1309511"/>
                      <a:gd name="connsiteX35" fmla="*/ 1998133 w 2534355"/>
                      <a:gd name="connsiteY35" fmla="*/ 632177 h 1309511"/>
                      <a:gd name="connsiteX36" fmla="*/ 1902177 w 2534355"/>
                      <a:gd name="connsiteY36" fmla="*/ 637822 h 1309511"/>
                      <a:gd name="connsiteX37" fmla="*/ 1811866 w 2534355"/>
                      <a:gd name="connsiteY37" fmla="*/ 671688 h 1309511"/>
                      <a:gd name="connsiteX38" fmla="*/ 1648177 w 2534355"/>
                      <a:gd name="connsiteY38" fmla="*/ 773288 h 1309511"/>
                      <a:gd name="connsiteX39" fmla="*/ 1552222 w 2534355"/>
                      <a:gd name="connsiteY39" fmla="*/ 874888 h 1309511"/>
                      <a:gd name="connsiteX40" fmla="*/ 1540933 w 2534355"/>
                      <a:gd name="connsiteY40" fmla="*/ 914400 h 1309511"/>
                      <a:gd name="connsiteX41" fmla="*/ 1766711 w 2534355"/>
                      <a:gd name="connsiteY41" fmla="*/ 1151466 h 1309511"/>
                      <a:gd name="connsiteX42" fmla="*/ 2257777 w 2534355"/>
                      <a:gd name="connsiteY42" fmla="*/ 1309511 h 1309511"/>
                      <a:gd name="connsiteX43" fmla="*/ 2444044 w 2534355"/>
                      <a:gd name="connsiteY43" fmla="*/ 1292577 h 1309511"/>
                      <a:gd name="connsiteX44" fmla="*/ 2472266 w 2534355"/>
                      <a:gd name="connsiteY44" fmla="*/ 1275644 h 130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34355" h="1309511">
                        <a:moveTo>
                          <a:pt x="0" y="0"/>
                        </a:moveTo>
                        <a:cubicBezTo>
                          <a:pt x="3763" y="20696"/>
                          <a:pt x="4637" y="42132"/>
                          <a:pt x="11289" y="62088"/>
                        </a:cubicBezTo>
                        <a:cubicBezTo>
                          <a:pt x="19352" y="86277"/>
                          <a:pt x="50433" y="124828"/>
                          <a:pt x="67733" y="141111"/>
                        </a:cubicBezTo>
                        <a:cubicBezTo>
                          <a:pt x="117772" y="188206"/>
                          <a:pt x="174678" y="224641"/>
                          <a:pt x="237066" y="254000"/>
                        </a:cubicBezTo>
                        <a:cubicBezTo>
                          <a:pt x="295867" y="281671"/>
                          <a:pt x="355858" y="307373"/>
                          <a:pt x="417689" y="327377"/>
                        </a:cubicBezTo>
                        <a:cubicBezTo>
                          <a:pt x="484117" y="348868"/>
                          <a:pt x="553618" y="359491"/>
                          <a:pt x="620889" y="378177"/>
                        </a:cubicBezTo>
                        <a:cubicBezTo>
                          <a:pt x="810164" y="430753"/>
                          <a:pt x="840095" y="459006"/>
                          <a:pt x="1038577" y="479777"/>
                        </a:cubicBezTo>
                        <a:cubicBezTo>
                          <a:pt x="1128476" y="489185"/>
                          <a:pt x="1219200" y="487303"/>
                          <a:pt x="1309511" y="491066"/>
                        </a:cubicBezTo>
                        <a:cubicBezTo>
                          <a:pt x="1577673" y="464776"/>
                          <a:pt x="1547347" y="540710"/>
                          <a:pt x="1625600" y="423333"/>
                        </a:cubicBezTo>
                        <a:cubicBezTo>
                          <a:pt x="1631686" y="414205"/>
                          <a:pt x="1636889" y="404518"/>
                          <a:pt x="1642533" y="395111"/>
                        </a:cubicBezTo>
                        <a:cubicBezTo>
                          <a:pt x="1644414" y="378178"/>
                          <a:pt x="1649122" y="361322"/>
                          <a:pt x="1648177" y="344311"/>
                        </a:cubicBezTo>
                        <a:cubicBezTo>
                          <a:pt x="1645342" y="293277"/>
                          <a:pt x="1641000" y="242084"/>
                          <a:pt x="1631244" y="191911"/>
                        </a:cubicBezTo>
                        <a:cubicBezTo>
                          <a:pt x="1626126" y="165592"/>
                          <a:pt x="1605709" y="132508"/>
                          <a:pt x="1586089" y="112888"/>
                        </a:cubicBezTo>
                        <a:cubicBezTo>
                          <a:pt x="1577570" y="104369"/>
                          <a:pt x="1568834" y="95296"/>
                          <a:pt x="1557866" y="90311"/>
                        </a:cubicBezTo>
                        <a:cubicBezTo>
                          <a:pt x="1547447" y="85575"/>
                          <a:pt x="1535128" y="87337"/>
                          <a:pt x="1524000" y="84666"/>
                        </a:cubicBezTo>
                        <a:cubicBezTo>
                          <a:pt x="1334819" y="39262"/>
                          <a:pt x="1497552" y="70702"/>
                          <a:pt x="1320800" y="39511"/>
                        </a:cubicBezTo>
                        <a:cubicBezTo>
                          <a:pt x="1238015" y="47037"/>
                          <a:pt x="1153956" y="45786"/>
                          <a:pt x="1072444" y="62088"/>
                        </a:cubicBezTo>
                        <a:cubicBezTo>
                          <a:pt x="1048389" y="66899"/>
                          <a:pt x="1028067" y="84626"/>
                          <a:pt x="1010355" y="101600"/>
                        </a:cubicBezTo>
                        <a:cubicBezTo>
                          <a:pt x="944269" y="164932"/>
                          <a:pt x="946224" y="170334"/>
                          <a:pt x="920044" y="231422"/>
                        </a:cubicBezTo>
                        <a:cubicBezTo>
                          <a:pt x="918163" y="246474"/>
                          <a:pt x="916545" y="261561"/>
                          <a:pt x="914400" y="276577"/>
                        </a:cubicBezTo>
                        <a:cubicBezTo>
                          <a:pt x="912781" y="287907"/>
                          <a:pt x="908755" y="298999"/>
                          <a:pt x="908755" y="310444"/>
                        </a:cubicBezTo>
                        <a:cubicBezTo>
                          <a:pt x="908755" y="366920"/>
                          <a:pt x="905360" y="424030"/>
                          <a:pt x="914400" y="479777"/>
                        </a:cubicBezTo>
                        <a:cubicBezTo>
                          <a:pt x="916991" y="495753"/>
                          <a:pt x="930242" y="508863"/>
                          <a:pt x="942622" y="519288"/>
                        </a:cubicBezTo>
                        <a:cubicBezTo>
                          <a:pt x="979052" y="549966"/>
                          <a:pt x="1089179" y="609122"/>
                          <a:pt x="1128889" y="620888"/>
                        </a:cubicBezTo>
                        <a:cubicBezTo>
                          <a:pt x="1193278" y="639966"/>
                          <a:pt x="1260438" y="648024"/>
                          <a:pt x="1326444" y="660400"/>
                        </a:cubicBezTo>
                        <a:cubicBezTo>
                          <a:pt x="1380864" y="670604"/>
                          <a:pt x="1435518" y="679520"/>
                          <a:pt x="1490133" y="688622"/>
                        </a:cubicBezTo>
                        <a:cubicBezTo>
                          <a:pt x="1514543" y="692690"/>
                          <a:pt x="1538897" y="697347"/>
                          <a:pt x="1563511" y="699911"/>
                        </a:cubicBezTo>
                        <a:cubicBezTo>
                          <a:pt x="1621523" y="705954"/>
                          <a:pt x="1855696" y="725173"/>
                          <a:pt x="1924755" y="728133"/>
                        </a:cubicBezTo>
                        <a:cubicBezTo>
                          <a:pt x="2001848" y="731437"/>
                          <a:pt x="2079036" y="731896"/>
                          <a:pt x="2156177" y="733777"/>
                        </a:cubicBezTo>
                        <a:cubicBezTo>
                          <a:pt x="2223910" y="731896"/>
                          <a:pt x="2291998" y="735301"/>
                          <a:pt x="2359377" y="728133"/>
                        </a:cubicBezTo>
                        <a:cubicBezTo>
                          <a:pt x="2381276" y="725803"/>
                          <a:pt x="2400574" y="712519"/>
                          <a:pt x="2421466" y="705555"/>
                        </a:cubicBezTo>
                        <a:cubicBezTo>
                          <a:pt x="2467977" y="690051"/>
                          <a:pt x="2477783" y="691680"/>
                          <a:pt x="2534355" y="682977"/>
                        </a:cubicBezTo>
                        <a:cubicBezTo>
                          <a:pt x="2523683" y="650958"/>
                          <a:pt x="2535206" y="668555"/>
                          <a:pt x="2483555" y="660400"/>
                        </a:cubicBezTo>
                        <a:cubicBezTo>
                          <a:pt x="2462777" y="657119"/>
                          <a:pt x="2442309" y="651953"/>
                          <a:pt x="2421466" y="649111"/>
                        </a:cubicBezTo>
                        <a:cubicBezTo>
                          <a:pt x="2400875" y="646303"/>
                          <a:pt x="2429932" y="646288"/>
                          <a:pt x="2359377" y="643466"/>
                        </a:cubicBezTo>
                        <a:lnTo>
                          <a:pt x="1998133" y="632177"/>
                        </a:lnTo>
                        <a:cubicBezTo>
                          <a:pt x="1966115" y="633385"/>
                          <a:pt x="1933520" y="631173"/>
                          <a:pt x="1902177" y="637822"/>
                        </a:cubicBezTo>
                        <a:cubicBezTo>
                          <a:pt x="1870726" y="644493"/>
                          <a:pt x="1841204" y="658536"/>
                          <a:pt x="1811866" y="671688"/>
                        </a:cubicBezTo>
                        <a:cubicBezTo>
                          <a:pt x="1761602" y="694220"/>
                          <a:pt x="1688687" y="740569"/>
                          <a:pt x="1648177" y="773288"/>
                        </a:cubicBezTo>
                        <a:cubicBezTo>
                          <a:pt x="1618097" y="797584"/>
                          <a:pt x="1578808" y="844504"/>
                          <a:pt x="1552222" y="874888"/>
                        </a:cubicBezTo>
                        <a:cubicBezTo>
                          <a:pt x="1548459" y="888059"/>
                          <a:pt x="1537820" y="901061"/>
                          <a:pt x="1540933" y="914400"/>
                        </a:cubicBezTo>
                        <a:cubicBezTo>
                          <a:pt x="1577704" y="1071991"/>
                          <a:pt x="1609464" y="1072843"/>
                          <a:pt x="1766711" y="1151466"/>
                        </a:cubicBezTo>
                        <a:cubicBezTo>
                          <a:pt x="1991925" y="1264073"/>
                          <a:pt x="2016636" y="1254706"/>
                          <a:pt x="2257777" y="1309511"/>
                        </a:cubicBezTo>
                        <a:cubicBezTo>
                          <a:pt x="2319866" y="1303866"/>
                          <a:pt x="2382503" y="1302557"/>
                          <a:pt x="2444044" y="1292577"/>
                        </a:cubicBezTo>
                        <a:cubicBezTo>
                          <a:pt x="2555424" y="1274515"/>
                          <a:pt x="2439757" y="1275644"/>
                          <a:pt x="2472266" y="1275644"/>
                        </a:cubicBezTo>
                      </a:path>
                    </a:pathLst>
                  </a:cu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C1A0B6F-6DB1-2BB2-0346-E4959C9BDCA2}"/>
                  </a:ext>
                </a:extLst>
              </p:cNvPr>
              <p:cNvSpPr txBox="1"/>
              <p:nvPr/>
            </p:nvSpPr>
            <p:spPr>
              <a:xfrm>
                <a:off x="318493" y="6142680"/>
                <a:ext cx="2173672" cy="665888"/>
              </a:xfrm>
              <a:prstGeom prst="rect">
                <a:avLst/>
              </a:prstGeom>
              <a:noFill/>
            </p:spPr>
            <p:txBody>
              <a:bodyPr wrap="none" rtlCol="0">
                <a:spAutoFit/>
              </a:bodyPr>
              <a:lstStyle/>
              <a:p>
                <a:r>
                  <a:rPr lang="en-US" b="1" dirty="0"/>
                  <a:t>Host detection </a:t>
                </a:r>
                <a:r>
                  <a:rPr lang="en-US" dirty="0"/>
                  <a:t>rate</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𝑄</m:t>
                          </m:r>
                        </m:sub>
                      </m:sSub>
                    </m:oMath>
                  </m:oMathPara>
                </a14:m>
                <a:endParaRPr lang="en-US" dirty="0"/>
              </a:p>
            </p:txBody>
          </p:sp>
        </mc:Choice>
        <mc:Fallback xmlns="">
          <p:sp>
            <p:nvSpPr>
              <p:cNvPr id="17" name="TextBox 16">
                <a:extLst>
                  <a:ext uri="{FF2B5EF4-FFF2-40B4-BE49-F238E27FC236}">
                    <a16:creationId xmlns:a16="http://schemas.microsoft.com/office/drawing/2014/main" id="{5C1A0B6F-6DB1-2BB2-0346-E4959C9BDCA2}"/>
                  </a:ext>
                </a:extLst>
              </p:cNvPr>
              <p:cNvSpPr txBox="1">
                <a:spLocks noRot="1" noChangeAspect="1" noMove="1" noResize="1" noEditPoints="1" noAdjustHandles="1" noChangeArrowheads="1" noChangeShapeType="1" noTextEdit="1"/>
              </p:cNvSpPr>
              <p:nvPr/>
            </p:nvSpPr>
            <p:spPr>
              <a:xfrm>
                <a:off x="318493" y="6142680"/>
                <a:ext cx="2173672" cy="665888"/>
              </a:xfrm>
              <a:prstGeom prst="rect">
                <a:avLst/>
              </a:prstGeom>
              <a:blipFill>
                <a:blip r:embed="rId12"/>
                <a:stretch>
                  <a:fillRect l="-2241" t="-4587" r="-1961" b="-3670"/>
                </a:stretch>
              </a:blipFill>
            </p:spPr>
            <p:txBody>
              <a:bodyPr/>
              <a:lstStyle/>
              <a:p>
                <a:r>
                  <a:rPr lang="en-US">
                    <a:noFill/>
                  </a:rPr>
                  <a:t> </a:t>
                </a:r>
              </a:p>
            </p:txBody>
          </p:sp>
        </mc:Fallback>
      </mc:AlternateContent>
      <p:pic>
        <p:nvPicPr>
          <p:cNvPr id="19" name="Graphic 18" descr="Magnifying glass outline">
            <a:extLst>
              <a:ext uri="{FF2B5EF4-FFF2-40B4-BE49-F238E27FC236}">
                <a16:creationId xmlns:a16="http://schemas.microsoft.com/office/drawing/2014/main" id="{AECD84EC-FF87-422B-4EC0-20A9EF2ED8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5400000">
            <a:off x="379394" y="3001236"/>
            <a:ext cx="2201922" cy="2201922"/>
          </a:xfrm>
          <a:prstGeom prst="rect">
            <a:avLst/>
          </a:prstGeom>
        </p:spPr>
      </p:pic>
      <p:pic>
        <p:nvPicPr>
          <p:cNvPr id="21" name="Content Placeholder 4">
            <a:extLst>
              <a:ext uri="{FF2B5EF4-FFF2-40B4-BE49-F238E27FC236}">
                <a16:creationId xmlns:a16="http://schemas.microsoft.com/office/drawing/2014/main" id="{D9022C38-6183-CA12-F706-6D30C40920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522705" y="1677198"/>
            <a:ext cx="1002862" cy="436793"/>
          </a:xfrm>
          <a:prstGeom prst="rect">
            <a:avLst/>
          </a:prstGeom>
        </p:spPr>
      </p:pic>
      <p:pic>
        <p:nvPicPr>
          <p:cNvPr id="22" name="Graphic 21" descr="Stopwatch 25% outline">
            <a:extLst>
              <a:ext uri="{FF2B5EF4-FFF2-40B4-BE49-F238E27FC236}">
                <a16:creationId xmlns:a16="http://schemas.microsoft.com/office/drawing/2014/main" id="{D0E87252-C31B-3303-3E88-E2F754DD7D6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10145" y="5209853"/>
            <a:ext cx="914400" cy="914400"/>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E420988-2AEA-4C31-730B-4D947ACE579C}"/>
                  </a:ext>
                </a:extLst>
              </p:cNvPr>
              <p:cNvSpPr txBox="1"/>
              <p:nvPr/>
            </p:nvSpPr>
            <p:spPr>
              <a:xfrm>
                <a:off x="3165239" y="6105165"/>
                <a:ext cx="1449756" cy="646331"/>
              </a:xfrm>
              <a:prstGeom prst="rect">
                <a:avLst/>
              </a:prstGeom>
              <a:noFill/>
            </p:spPr>
            <p:txBody>
              <a:bodyPr wrap="none" rtlCol="0">
                <a:spAutoFit/>
              </a:bodyPr>
              <a:lstStyle/>
              <a:p>
                <a:r>
                  <a:rPr lang="en-US" b="1" dirty="0"/>
                  <a:t>Landing</a:t>
                </a:r>
                <a:r>
                  <a:rPr lang="en-US" dirty="0"/>
                  <a:t> rate</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xmlns="">
          <p:sp>
            <p:nvSpPr>
              <p:cNvPr id="23" name="TextBox 22">
                <a:extLst>
                  <a:ext uri="{FF2B5EF4-FFF2-40B4-BE49-F238E27FC236}">
                    <a16:creationId xmlns:a16="http://schemas.microsoft.com/office/drawing/2014/main" id="{EE420988-2AEA-4C31-730B-4D947ACE579C}"/>
                  </a:ext>
                </a:extLst>
              </p:cNvPr>
              <p:cNvSpPr txBox="1">
                <a:spLocks noRot="1" noChangeAspect="1" noMove="1" noResize="1" noEditPoints="1" noAdjustHandles="1" noChangeArrowheads="1" noChangeShapeType="1" noTextEdit="1"/>
              </p:cNvSpPr>
              <p:nvPr/>
            </p:nvSpPr>
            <p:spPr>
              <a:xfrm>
                <a:off x="3165239" y="6105165"/>
                <a:ext cx="1449756" cy="646331"/>
              </a:xfrm>
              <a:prstGeom prst="rect">
                <a:avLst/>
              </a:prstGeom>
              <a:blipFill>
                <a:blip r:embed="rId15"/>
                <a:stretch>
                  <a:fillRect l="-3361" t="-4717" r="-3361"/>
                </a:stretch>
              </a:blipFill>
            </p:spPr>
            <p:txBody>
              <a:bodyPr/>
              <a:lstStyle/>
              <a:p>
                <a:r>
                  <a:rPr lang="en-US">
                    <a:noFill/>
                  </a:rPr>
                  <a:t> </a:t>
                </a:r>
              </a:p>
            </p:txBody>
          </p:sp>
        </mc:Fallback>
      </mc:AlternateContent>
      <p:sp>
        <p:nvSpPr>
          <p:cNvPr id="24" name="Freeform: Shape 23">
            <a:extLst>
              <a:ext uri="{FF2B5EF4-FFF2-40B4-BE49-F238E27FC236}">
                <a16:creationId xmlns:a16="http://schemas.microsoft.com/office/drawing/2014/main" id="{78BAFF89-0C55-7478-10A5-95ED8E5B8116}"/>
              </a:ext>
            </a:extLst>
          </p:cNvPr>
          <p:cNvSpPr/>
          <p:nvPr/>
        </p:nvSpPr>
        <p:spPr>
          <a:xfrm rot="16018114">
            <a:off x="3879282" y="1729173"/>
            <a:ext cx="1193531" cy="1488744"/>
          </a:xfrm>
          <a:custGeom>
            <a:avLst/>
            <a:gdLst>
              <a:gd name="connsiteX0" fmla="*/ 0 w 1193531"/>
              <a:gd name="connsiteY0" fmla="*/ 0 h 1488744"/>
              <a:gd name="connsiteX1" fmla="*/ 5316 w 1193531"/>
              <a:gd name="connsiteY1" fmla="*/ 70585 h 1488744"/>
              <a:gd name="connsiteX2" fmla="*/ 31898 w 1193531"/>
              <a:gd name="connsiteY2" fmla="*/ 160424 h 1488744"/>
              <a:gd name="connsiteX3" fmla="*/ 111644 w 1193531"/>
              <a:gd name="connsiteY3" fmla="*/ 288765 h 1488744"/>
              <a:gd name="connsiteX4" fmla="*/ 196706 w 1193531"/>
              <a:gd name="connsiteY4" fmla="*/ 372185 h 1488744"/>
              <a:gd name="connsiteX5" fmla="*/ 292401 w 1193531"/>
              <a:gd name="connsiteY5" fmla="*/ 429938 h 1488744"/>
              <a:gd name="connsiteX6" fmla="*/ 489108 w 1193531"/>
              <a:gd name="connsiteY6" fmla="*/ 545444 h 1488744"/>
              <a:gd name="connsiteX7" fmla="*/ 616702 w 1193531"/>
              <a:gd name="connsiteY7" fmla="*/ 558278 h 1488744"/>
              <a:gd name="connsiteX8" fmla="*/ 765561 w 1193531"/>
              <a:gd name="connsiteY8" fmla="*/ 481274 h 1488744"/>
              <a:gd name="connsiteX9" fmla="*/ 773535 w 1193531"/>
              <a:gd name="connsiteY9" fmla="*/ 449189 h 1488744"/>
              <a:gd name="connsiteX10" fmla="*/ 776193 w 1193531"/>
              <a:gd name="connsiteY10" fmla="*/ 391436 h 1488744"/>
              <a:gd name="connsiteX11" fmla="*/ 768219 w 1193531"/>
              <a:gd name="connsiteY11" fmla="*/ 218177 h 1488744"/>
              <a:gd name="connsiteX12" fmla="*/ 746953 w 1193531"/>
              <a:gd name="connsiteY12" fmla="*/ 128339 h 1488744"/>
              <a:gd name="connsiteX13" fmla="*/ 733662 w 1193531"/>
              <a:gd name="connsiteY13" fmla="*/ 102671 h 1488744"/>
              <a:gd name="connsiteX14" fmla="*/ 717713 w 1193531"/>
              <a:gd name="connsiteY14" fmla="*/ 96254 h 1488744"/>
              <a:gd name="connsiteX15" fmla="*/ 622018 w 1193531"/>
              <a:gd name="connsiteY15" fmla="*/ 44918 h 1488744"/>
              <a:gd name="connsiteX16" fmla="*/ 505057 w 1193531"/>
              <a:gd name="connsiteY16" fmla="*/ 70585 h 1488744"/>
              <a:gd name="connsiteX17" fmla="*/ 475817 w 1193531"/>
              <a:gd name="connsiteY17" fmla="*/ 115506 h 1488744"/>
              <a:gd name="connsiteX18" fmla="*/ 433286 w 1193531"/>
              <a:gd name="connsiteY18" fmla="*/ 263096 h 1488744"/>
              <a:gd name="connsiteX19" fmla="*/ 430628 w 1193531"/>
              <a:gd name="connsiteY19" fmla="*/ 314432 h 1488744"/>
              <a:gd name="connsiteX20" fmla="*/ 427969 w 1193531"/>
              <a:gd name="connsiteY20" fmla="*/ 352934 h 1488744"/>
              <a:gd name="connsiteX21" fmla="*/ 430628 w 1193531"/>
              <a:gd name="connsiteY21" fmla="*/ 545444 h 1488744"/>
              <a:gd name="connsiteX22" fmla="*/ 443919 w 1193531"/>
              <a:gd name="connsiteY22" fmla="*/ 590363 h 1488744"/>
              <a:gd name="connsiteX23" fmla="*/ 531639 w 1193531"/>
              <a:gd name="connsiteY23" fmla="*/ 705869 h 1488744"/>
              <a:gd name="connsiteX24" fmla="*/ 624676 w 1193531"/>
              <a:gd name="connsiteY24" fmla="*/ 750789 h 1488744"/>
              <a:gd name="connsiteX25" fmla="*/ 701764 w 1193531"/>
              <a:gd name="connsiteY25" fmla="*/ 782873 h 1488744"/>
              <a:gd name="connsiteX26" fmla="*/ 736321 w 1193531"/>
              <a:gd name="connsiteY26" fmla="*/ 795707 h 1488744"/>
              <a:gd name="connsiteX27" fmla="*/ 906445 w 1193531"/>
              <a:gd name="connsiteY27" fmla="*/ 827792 h 1488744"/>
              <a:gd name="connsiteX28" fmla="*/ 1015431 w 1193531"/>
              <a:gd name="connsiteY28" fmla="*/ 834209 h 1488744"/>
              <a:gd name="connsiteX29" fmla="*/ 1111126 w 1193531"/>
              <a:gd name="connsiteY29" fmla="*/ 827792 h 1488744"/>
              <a:gd name="connsiteX30" fmla="*/ 1140366 w 1193531"/>
              <a:gd name="connsiteY30" fmla="*/ 802124 h 1488744"/>
              <a:gd name="connsiteX31" fmla="*/ 1193531 w 1193531"/>
              <a:gd name="connsiteY31" fmla="*/ 776456 h 1488744"/>
              <a:gd name="connsiteX32" fmla="*/ 1169607 w 1193531"/>
              <a:gd name="connsiteY32" fmla="*/ 750789 h 1488744"/>
              <a:gd name="connsiteX33" fmla="*/ 1140366 w 1193531"/>
              <a:gd name="connsiteY33" fmla="*/ 737954 h 1488744"/>
              <a:gd name="connsiteX34" fmla="*/ 1111126 w 1193531"/>
              <a:gd name="connsiteY34" fmla="*/ 731537 h 1488744"/>
              <a:gd name="connsiteX35" fmla="*/ 941002 w 1193531"/>
              <a:gd name="connsiteY35" fmla="*/ 718703 h 1488744"/>
              <a:gd name="connsiteX36" fmla="*/ 895812 w 1193531"/>
              <a:gd name="connsiteY36" fmla="*/ 725120 h 1488744"/>
              <a:gd name="connsiteX37" fmla="*/ 853281 w 1193531"/>
              <a:gd name="connsiteY37" fmla="*/ 763622 h 1488744"/>
              <a:gd name="connsiteX38" fmla="*/ 776193 w 1193531"/>
              <a:gd name="connsiteY38" fmla="*/ 879128 h 1488744"/>
              <a:gd name="connsiteX39" fmla="*/ 731004 w 1193531"/>
              <a:gd name="connsiteY39" fmla="*/ 994634 h 1488744"/>
              <a:gd name="connsiteX40" fmla="*/ 725688 w 1193531"/>
              <a:gd name="connsiteY40" fmla="*/ 1039554 h 1488744"/>
              <a:gd name="connsiteX41" fmla="*/ 832016 w 1193531"/>
              <a:gd name="connsiteY41" fmla="*/ 1309067 h 1488744"/>
              <a:gd name="connsiteX42" fmla="*/ 1063279 w 1193531"/>
              <a:gd name="connsiteY42" fmla="*/ 1488744 h 1488744"/>
              <a:gd name="connsiteX43" fmla="*/ 1150999 w 1193531"/>
              <a:gd name="connsiteY43" fmla="*/ 1469492 h 1488744"/>
              <a:gd name="connsiteX44" fmla="*/ 1164290 w 1193531"/>
              <a:gd name="connsiteY44" fmla="*/ 1450241 h 1488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3531" h="1488744" extrusionOk="0">
                <a:moveTo>
                  <a:pt x="0" y="0"/>
                </a:moveTo>
                <a:cubicBezTo>
                  <a:pt x="971" y="22952"/>
                  <a:pt x="-1570" y="47137"/>
                  <a:pt x="5316" y="70585"/>
                </a:cubicBezTo>
                <a:cubicBezTo>
                  <a:pt x="9524" y="97868"/>
                  <a:pt x="24650" y="142010"/>
                  <a:pt x="31898" y="160424"/>
                </a:cubicBezTo>
                <a:cubicBezTo>
                  <a:pt x="55181" y="211844"/>
                  <a:pt x="85148" y="250585"/>
                  <a:pt x="111644" y="288765"/>
                </a:cubicBezTo>
                <a:cubicBezTo>
                  <a:pt x="143510" y="319880"/>
                  <a:pt x="169997" y="350130"/>
                  <a:pt x="196706" y="372185"/>
                </a:cubicBezTo>
                <a:cubicBezTo>
                  <a:pt x="231918" y="392551"/>
                  <a:pt x="260429" y="411503"/>
                  <a:pt x="292401" y="429938"/>
                </a:cubicBezTo>
                <a:cubicBezTo>
                  <a:pt x="383728" y="484716"/>
                  <a:pt x="400225" y="518990"/>
                  <a:pt x="489108" y="545444"/>
                </a:cubicBezTo>
                <a:cubicBezTo>
                  <a:pt x="532067" y="553160"/>
                  <a:pt x="577324" y="546321"/>
                  <a:pt x="616702" y="558278"/>
                </a:cubicBezTo>
                <a:cubicBezTo>
                  <a:pt x="750636" y="532960"/>
                  <a:pt x="726493" y="631113"/>
                  <a:pt x="765561" y="481274"/>
                </a:cubicBezTo>
                <a:cubicBezTo>
                  <a:pt x="768466" y="469536"/>
                  <a:pt x="772758" y="460484"/>
                  <a:pt x="773535" y="449189"/>
                </a:cubicBezTo>
                <a:cubicBezTo>
                  <a:pt x="774120" y="430229"/>
                  <a:pt x="773977" y="413329"/>
                  <a:pt x="776193" y="391436"/>
                </a:cubicBezTo>
                <a:cubicBezTo>
                  <a:pt x="763736" y="334430"/>
                  <a:pt x="771929" y="273852"/>
                  <a:pt x="768219" y="218177"/>
                </a:cubicBezTo>
                <a:cubicBezTo>
                  <a:pt x="767870" y="188998"/>
                  <a:pt x="758833" y="146939"/>
                  <a:pt x="746953" y="128339"/>
                </a:cubicBezTo>
                <a:cubicBezTo>
                  <a:pt x="742603" y="118099"/>
                  <a:pt x="738012" y="107713"/>
                  <a:pt x="733662" y="102671"/>
                </a:cubicBezTo>
                <a:cubicBezTo>
                  <a:pt x="728518" y="96326"/>
                  <a:pt x="723577" y="98869"/>
                  <a:pt x="717713" y="96254"/>
                </a:cubicBezTo>
                <a:cubicBezTo>
                  <a:pt x="629231" y="49539"/>
                  <a:pt x="718186" y="81150"/>
                  <a:pt x="622018" y="44918"/>
                </a:cubicBezTo>
                <a:cubicBezTo>
                  <a:pt x="586039" y="51552"/>
                  <a:pt x="541357" y="53955"/>
                  <a:pt x="505057" y="70585"/>
                </a:cubicBezTo>
                <a:cubicBezTo>
                  <a:pt x="492124" y="79213"/>
                  <a:pt x="483570" y="94556"/>
                  <a:pt x="475817" y="115506"/>
                </a:cubicBezTo>
                <a:cubicBezTo>
                  <a:pt x="444106" y="187983"/>
                  <a:pt x="446373" y="193458"/>
                  <a:pt x="433286" y="263096"/>
                </a:cubicBezTo>
                <a:cubicBezTo>
                  <a:pt x="433479" y="281746"/>
                  <a:pt x="431956" y="294042"/>
                  <a:pt x="430628" y="314432"/>
                </a:cubicBezTo>
                <a:cubicBezTo>
                  <a:pt x="429369" y="325712"/>
                  <a:pt x="428597" y="339129"/>
                  <a:pt x="427969" y="352934"/>
                </a:cubicBezTo>
                <a:cubicBezTo>
                  <a:pt x="427769" y="426689"/>
                  <a:pt x="425987" y="483313"/>
                  <a:pt x="430628" y="545444"/>
                </a:cubicBezTo>
                <a:cubicBezTo>
                  <a:pt x="433529" y="564091"/>
                  <a:pt x="438581" y="579228"/>
                  <a:pt x="443919" y="590363"/>
                </a:cubicBezTo>
                <a:cubicBezTo>
                  <a:pt x="462264" y="624959"/>
                  <a:pt x="516518" y="691253"/>
                  <a:pt x="531639" y="705869"/>
                </a:cubicBezTo>
                <a:cubicBezTo>
                  <a:pt x="561040" y="728195"/>
                  <a:pt x="594790" y="737073"/>
                  <a:pt x="624676" y="750789"/>
                </a:cubicBezTo>
                <a:cubicBezTo>
                  <a:pt x="650215" y="761667"/>
                  <a:pt x="677459" y="774395"/>
                  <a:pt x="701764" y="782873"/>
                </a:cubicBezTo>
                <a:cubicBezTo>
                  <a:pt x="710965" y="787476"/>
                  <a:pt x="724984" y="793266"/>
                  <a:pt x="736321" y="795707"/>
                </a:cubicBezTo>
                <a:cubicBezTo>
                  <a:pt x="758299" y="804259"/>
                  <a:pt x="877077" y="828338"/>
                  <a:pt x="906445" y="827792"/>
                </a:cubicBezTo>
                <a:cubicBezTo>
                  <a:pt x="938173" y="831225"/>
                  <a:pt x="977455" y="837491"/>
                  <a:pt x="1015431" y="834209"/>
                </a:cubicBezTo>
                <a:cubicBezTo>
                  <a:pt x="1045890" y="831916"/>
                  <a:pt x="1076438" y="834908"/>
                  <a:pt x="1111126" y="827792"/>
                </a:cubicBezTo>
                <a:cubicBezTo>
                  <a:pt x="1121782" y="824860"/>
                  <a:pt x="1130555" y="810998"/>
                  <a:pt x="1140366" y="802124"/>
                </a:cubicBezTo>
                <a:cubicBezTo>
                  <a:pt x="1162509" y="783906"/>
                  <a:pt x="1167059" y="786338"/>
                  <a:pt x="1193531" y="776456"/>
                </a:cubicBezTo>
                <a:cubicBezTo>
                  <a:pt x="1186450" y="742441"/>
                  <a:pt x="1192191" y="761929"/>
                  <a:pt x="1169607" y="750789"/>
                </a:cubicBezTo>
                <a:cubicBezTo>
                  <a:pt x="1159131" y="746587"/>
                  <a:pt x="1149001" y="741564"/>
                  <a:pt x="1140366" y="737954"/>
                </a:cubicBezTo>
                <a:cubicBezTo>
                  <a:pt x="1129704" y="735523"/>
                  <a:pt x="1144945" y="735287"/>
                  <a:pt x="1111126" y="731537"/>
                </a:cubicBezTo>
                <a:cubicBezTo>
                  <a:pt x="1088024" y="734238"/>
                  <a:pt x="1009982" y="716686"/>
                  <a:pt x="941002" y="718703"/>
                </a:cubicBezTo>
                <a:cubicBezTo>
                  <a:pt x="927358" y="717512"/>
                  <a:pt x="912789" y="715901"/>
                  <a:pt x="895812" y="725120"/>
                </a:cubicBezTo>
                <a:cubicBezTo>
                  <a:pt x="880869" y="733624"/>
                  <a:pt x="866937" y="749546"/>
                  <a:pt x="853281" y="763622"/>
                </a:cubicBezTo>
                <a:cubicBezTo>
                  <a:pt x="825980" y="788179"/>
                  <a:pt x="796289" y="843510"/>
                  <a:pt x="776193" y="879128"/>
                </a:cubicBezTo>
                <a:cubicBezTo>
                  <a:pt x="758407" y="906071"/>
                  <a:pt x="742385" y="958952"/>
                  <a:pt x="731004" y="994634"/>
                </a:cubicBezTo>
                <a:cubicBezTo>
                  <a:pt x="730876" y="1008896"/>
                  <a:pt x="723816" y="1024543"/>
                  <a:pt x="725688" y="1039554"/>
                </a:cubicBezTo>
                <a:cubicBezTo>
                  <a:pt x="742838" y="1218917"/>
                  <a:pt x="758740" y="1222232"/>
                  <a:pt x="832016" y="1309067"/>
                </a:cubicBezTo>
                <a:cubicBezTo>
                  <a:pt x="937229" y="1437907"/>
                  <a:pt x="951422" y="1426083"/>
                  <a:pt x="1063279" y="1488744"/>
                </a:cubicBezTo>
                <a:cubicBezTo>
                  <a:pt x="1089198" y="1481670"/>
                  <a:pt x="1123248" y="1480490"/>
                  <a:pt x="1150999" y="1469492"/>
                </a:cubicBezTo>
                <a:cubicBezTo>
                  <a:pt x="1203251" y="1449582"/>
                  <a:pt x="1148912" y="1448196"/>
                  <a:pt x="1164290" y="1450241"/>
                </a:cubicBezTo>
              </a:path>
            </a:pathLst>
          </a:custGeom>
          <a:noFill/>
          <a:ln w="76200">
            <a:solidFill>
              <a:schemeClr val="tx1">
                <a:lumMod val="75000"/>
                <a:lumOff val="25000"/>
              </a:schemeClr>
            </a:solidFill>
            <a:prstDash val="sysDot"/>
            <a:headEnd type="none" w="med" len="med"/>
            <a:tailEnd type="triangle" w="med" len="med"/>
            <a:extLst>
              <a:ext uri="{C807C97D-BFC1-408E-A445-0C87EB9F89A2}">
                <ask:lineSketchStyleProps xmlns:ask="http://schemas.microsoft.com/office/drawing/2018/sketchyshapes" sd="1808839980">
                  <a:custGeom>
                    <a:avLst/>
                    <a:gdLst>
                      <a:gd name="connsiteX0" fmla="*/ 0 w 2534355"/>
                      <a:gd name="connsiteY0" fmla="*/ 0 h 1309511"/>
                      <a:gd name="connsiteX1" fmla="*/ 11289 w 2534355"/>
                      <a:gd name="connsiteY1" fmla="*/ 62088 h 1309511"/>
                      <a:gd name="connsiteX2" fmla="*/ 67733 w 2534355"/>
                      <a:gd name="connsiteY2" fmla="*/ 141111 h 1309511"/>
                      <a:gd name="connsiteX3" fmla="*/ 237066 w 2534355"/>
                      <a:gd name="connsiteY3" fmla="*/ 254000 h 1309511"/>
                      <a:gd name="connsiteX4" fmla="*/ 417689 w 2534355"/>
                      <a:gd name="connsiteY4" fmla="*/ 327377 h 1309511"/>
                      <a:gd name="connsiteX5" fmla="*/ 620889 w 2534355"/>
                      <a:gd name="connsiteY5" fmla="*/ 378177 h 1309511"/>
                      <a:gd name="connsiteX6" fmla="*/ 1038577 w 2534355"/>
                      <a:gd name="connsiteY6" fmla="*/ 479777 h 1309511"/>
                      <a:gd name="connsiteX7" fmla="*/ 1309511 w 2534355"/>
                      <a:gd name="connsiteY7" fmla="*/ 491066 h 1309511"/>
                      <a:gd name="connsiteX8" fmla="*/ 1625600 w 2534355"/>
                      <a:gd name="connsiteY8" fmla="*/ 423333 h 1309511"/>
                      <a:gd name="connsiteX9" fmla="*/ 1642533 w 2534355"/>
                      <a:gd name="connsiteY9" fmla="*/ 395111 h 1309511"/>
                      <a:gd name="connsiteX10" fmla="*/ 1648177 w 2534355"/>
                      <a:gd name="connsiteY10" fmla="*/ 344311 h 1309511"/>
                      <a:gd name="connsiteX11" fmla="*/ 1631244 w 2534355"/>
                      <a:gd name="connsiteY11" fmla="*/ 191911 h 1309511"/>
                      <a:gd name="connsiteX12" fmla="*/ 1586089 w 2534355"/>
                      <a:gd name="connsiteY12" fmla="*/ 112888 h 1309511"/>
                      <a:gd name="connsiteX13" fmla="*/ 1557866 w 2534355"/>
                      <a:gd name="connsiteY13" fmla="*/ 90311 h 1309511"/>
                      <a:gd name="connsiteX14" fmla="*/ 1524000 w 2534355"/>
                      <a:gd name="connsiteY14" fmla="*/ 84666 h 1309511"/>
                      <a:gd name="connsiteX15" fmla="*/ 1320800 w 2534355"/>
                      <a:gd name="connsiteY15" fmla="*/ 39511 h 1309511"/>
                      <a:gd name="connsiteX16" fmla="*/ 1072444 w 2534355"/>
                      <a:gd name="connsiteY16" fmla="*/ 62088 h 1309511"/>
                      <a:gd name="connsiteX17" fmla="*/ 1010355 w 2534355"/>
                      <a:gd name="connsiteY17" fmla="*/ 101600 h 1309511"/>
                      <a:gd name="connsiteX18" fmla="*/ 920044 w 2534355"/>
                      <a:gd name="connsiteY18" fmla="*/ 231422 h 1309511"/>
                      <a:gd name="connsiteX19" fmla="*/ 914400 w 2534355"/>
                      <a:gd name="connsiteY19" fmla="*/ 276577 h 1309511"/>
                      <a:gd name="connsiteX20" fmla="*/ 908755 w 2534355"/>
                      <a:gd name="connsiteY20" fmla="*/ 310444 h 1309511"/>
                      <a:gd name="connsiteX21" fmla="*/ 914400 w 2534355"/>
                      <a:gd name="connsiteY21" fmla="*/ 479777 h 1309511"/>
                      <a:gd name="connsiteX22" fmla="*/ 942622 w 2534355"/>
                      <a:gd name="connsiteY22" fmla="*/ 519288 h 1309511"/>
                      <a:gd name="connsiteX23" fmla="*/ 1128889 w 2534355"/>
                      <a:gd name="connsiteY23" fmla="*/ 620888 h 1309511"/>
                      <a:gd name="connsiteX24" fmla="*/ 1326444 w 2534355"/>
                      <a:gd name="connsiteY24" fmla="*/ 660400 h 1309511"/>
                      <a:gd name="connsiteX25" fmla="*/ 1490133 w 2534355"/>
                      <a:gd name="connsiteY25" fmla="*/ 688622 h 1309511"/>
                      <a:gd name="connsiteX26" fmla="*/ 1563511 w 2534355"/>
                      <a:gd name="connsiteY26" fmla="*/ 699911 h 1309511"/>
                      <a:gd name="connsiteX27" fmla="*/ 1924755 w 2534355"/>
                      <a:gd name="connsiteY27" fmla="*/ 728133 h 1309511"/>
                      <a:gd name="connsiteX28" fmla="*/ 2156177 w 2534355"/>
                      <a:gd name="connsiteY28" fmla="*/ 733777 h 1309511"/>
                      <a:gd name="connsiteX29" fmla="*/ 2359377 w 2534355"/>
                      <a:gd name="connsiteY29" fmla="*/ 728133 h 1309511"/>
                      <a:gd name="connsiteX30" fmla="*/ 2421466 w 2534355"/>
                      <a:gd name="connsiteY30" fmla="*/ 705555 h 1309511"/>
                      <a:gd name="connsiteX31" fmla="*/ 2534355 w 2534355"/>
                      <a:gd name="connsiteY31" fmla="*/ 682977 h 1309511"/>
                      <a:gd name="connsiteX32" fmla="*/ 2483555 w 2534355"/>
                      <a:gd name="connsiteY32" fmla="*/ 660400 h 1309511"/>
                      <a:gd name="connsiteX33" fmla="*/ 2421466 w 2534355"/>
                      <a:gd name="connsiteY33" fmla="*/ 649111 h 1309511"/>
                      <a:gd name="connsiteX34" fmla="*/ 2359377 w 2534355"/>
                      <a:gd name="connsiteY34" fmla="*/ 643466 h 1309511"/>
                      <a:gd name="connsiteX35" fmla="*/ 2201333 w 2534355"/>
                      <a:gd name="connsiteY35" fmla="*/ 626533 h 1309511"/>
                      <a:gd name="connsiteX36" fmla="*/ 1998133 w 2534355"/>
                      <a:gd name="connsiteY36" fmla="*/ 632177 h 1309511"/>
                      <a:gd name="connsiteX37" fmla="*/ 1902177 w 2534355"/>
                      <a:gd name="connsiteY37" fmla="*/ 637822 h 1309511"/>
                      <a:gd name="connsiteX38" fmla="*/ 1811866 w 2534355"/>
                      <a:gd name="connsiteY38" fmla="*/ 671688 h 1309511"/>
                      <a:gd name="connsiteX39" fmla="*/ 1648177 w 2534355"/>
                      <a:gd name="connsiteY39" fmla="*/ 773288 h 1309511"/>
                      <a:gd name="connsiteX40" fmla="*/ 1552222 w 2534355"/>
                      <a:gd name="connsiteY40" fmla="*/ 874888 h 1309511"/>
                      <a:gd name="connsiteX41" fmla="*/ 1540933 w 2534355"/>
                      <a:gd name="connsiteY41" fmla="*/ 914400 h 1309511"/>
                      <a:gd name="connsiteX42" fmla="*/ 1766711 w 2534355"/>
                      <a:gd name="connsiteY42" fmla="*/ 1151466 h 1309511"/>
                      <a:gd name="connsiteX43" fmla="*/ 2257777 w 2534355"/>
                      <a:gd name="connsiteY43" fmla="*/ 1309511 h 1309511"/>
                      <a:gd name="connsiteX44" fmla="*/ 2444044 w 2534355"/>
                      <a:gd name="connsiteY44" fmla="*/ 1292577 h 1309511"/>
                      <a:gd name="connsiteX45" fmla="*/ 2472266 w 2534355"/>
                      <a:gd name="connsiteY45" fmla="*/ 1275644 h 1309511"/>
                      <a:gd name="connsiteX0" fmla="*/ 0 w 2534355"/>
                      <a:gd name="connsiteY0" fmla="*/ 0 h 1309511"/>
                      <a:gd name="connsiteX1" fmla="*/ 11289 w 2534355"/>
                      <a:gd name="connsiteY1" fmla="*/ 62088 h 1309511"/>
                      <a:gd name="connsiteX2" fmla="*/ 67733 w 2534355"/>
                      <a:gd name="connsiteY2" fmla="*/ 141111 h 1309511"/>
                      <a:gd name="connsiteX3" fmla="*/ 237066 w 2534355"/>
                      <a:gd name="connsiteY3" fmla="*/ 254000 h 1309511"/>
                      <a:gd name="connsiteX4" fmla="*/ 417689 w 2534355"/>
                      <a:gd name="connsiteY4" fmla="*/ 327377 h 1309511"/>
                      <a:gd name="connsiteX5" fmla="*/ 620889 w 2534355"/>
                      <a:gd name="connsiteY5" fmla="*/ 378177 h 1309511"/>
                      <a:gd name="connsiteX6" fmla="*/ 1038577 w 2534355"/>
                      <a:gd name="connsiteY6" fmla="*/ 479777 h 1309511"/>
                      <a:gd name="connsiteX7" fmla="*/ 1309511 w 2534355"/>
                      <a:gd name="connsiteY7" fmla="*/ 491066 h 1309511"/>
                      <a:gd name="connsiteX8" fmla="*/ 1625600 w 2534355"/>
                      <a:gd name="connsiteY8" fmla="*/ 423333 h 1309511"/>
                      <a:gd name="connsiteX9" fmla="*/ 1642533 w 2534355"/>
                      <a:gd name="connsiteY9" fmla="*/ 395111 h 1309511"/>
                      <a:gd name="connsiteX10" fmla="*/ 1648177 w 2534355"/>
                      <a:gd name="connsiteY10" fmla="*/ 344311 h 1309511"/>
                      <a:gd name="connsiteX11" fmla="*/ 1631244 w 2534355"/>
                      <a:gd name="connsiteY11" fmla="*/ 191911 h 1309511"/>
                      <a:gd name="connsiteX12" fmla="*/ 1586089 w 2534355"/>
                      <a:gd name="connsiteY12" fmla="*/ 112888 h 1309511"/>
                      <a:gd name="connsiteX13" fmla="*/ 1557866 w 2534355"/>
                      <a:gd name="connsiteY13" fmla="*/ 90311 h 1309511"/>
                      <a:gd name="connsiteX14" fmla="*/ 1524000 w 2534355"/>
                      <a:gd name="connsiteY14" fmla="*/ 84666 h 1309511"/>
                      <a:gd name="connsiteX15" fmla="*/ 1320800 w 2534355"/>
                      <a:gd name="connsiteY15" fmla="*/ 39511 h 1309511"/>
                      <a:gd name="connsiteX16" fmla="*/ 1072444 w 2534355"/>
                      <a:gd name="connsiteY16" fmla="*/ 62088 h 1309511"/>
                      <a:gd name="connsiteX17" fmla="*/ 1010355 w 2534355"/>
                      <a:gd name="connsiteY17" fmla="*/ 101600 h 1309511"/>
                      <a:gd name="connsiteX18" fmla="*/ 920044 w 2534355"/>
                      <a:gd name="connsiteY18" fmla="*/ 231422 h 1309511"/>
                      <a:gd name="connsiteX19" fmla="*/ 914400 w 2534355"/>
                      <a:gd name="connsiteY19" fmla="*/ 276577 h 1309511"/>
                      <a:gd name="connsiteX20" fmla="*/ 908755 w 2534355"/>
                      <a:gd name="connsiteY20" fmla="*/ 310444 h 1309511"/>
                      <a:gd name="connsiteX21" fmla="*/ 914400 w 2534355"/>
                      <a:gd name="connsiteY21" fmla="*/ 479777 h 1309511"/>
                      <a:gd name="connsiteX22" fmla="*/ 942622 w 2534355"/>
                      <a:gd name="connsiteY22" fmla="*/ 519288 h 1309511"/>
                      <a:gd name="connsiteX23" fmla="*/ 1128889 w 2534355"/>
                      <a:gd name="connsiteY23" fmla="*/ 620888 h 1309511"/>
                      <a:gd name="connsiteX24" fmla="*/ 1326444 w 2534355"/>
                      <a:gd name="connsiteY24" fmla="*/ 660400 h 1309511"/>
                      <a:gd name="connsiteX25" fmla="*/ 1490133 w 2534355"/>
                      <a:gd name="connsiteY25" fmla="*/ 688622 h 1309511"/>
                      <a:gd name="connsiteX26" fmla="*/ 1563511 w 2534355"/>
                      <a:gd name="connsiteY26" fmla="*/ 699911 h 1309511"/>
                      <a:gd name="connsiteX27" fmla="*/ 1924755 w 2534355"/>
                      <a:gd name="connsiteY27" fmla="*/ 728133 h 1309511"/>
                      <a:gd name="connsiteX28" fmla="*/ 2156177 w 2534355"/>
                      <a:gd name="connsiteY28" fmla="*/ 733777 h 1309511"/>
                      <a:gd name="connsiteX29" fmla="*/ 2359377 w 2534355"/>
                      <a:gd name="connsiteY29" fmla="*/ 728133 h 1309511"/>
                      <a:gd name="connsiteX30" fmla="*/ 2421466 w 2534355"/>
                      <a:gd name="connsiteY30" fmla="*/ 705555 h 1309511"/>
                      <a:gd name="connsiteX31" fmla="*/ 2534355 w 2534355"/>
                      <a:gd name="connsiteY31" fmla="*/ 682977 h 1309511"/>
                      <a:gd name="connsiteX32" fmla="*/ 2483555 w 2534355"/>
                      <a:gd name="connsiteY32" fmla="*/ 660400 h 1309511"/>
                      <a:gd name="connsiteX33" fmla="*/ 2421466 w 2534355"/>
                      <a:gd name="connsiteY33" fmla="*/ 649111 h 1309511"/>
                      <a:gd name="connsiteX34" fmla="*/ 2359377 w 2534355"/>
                      <a:gd name="connsiteY34" fmla="*/ 643466 h 1309511"/>
                      <a:gd name="connsiteX35" fmla="*/ 1998133 w 2534355"/>
                      <a:gd name="connsiteY35" fmla="*/ 632177 h 1309511"/>
                      <a:gd name="connsiteX36" fmla="*/ 1902177 w 2534355"/>
                      <a:gd name="connsiteY36" fmla="*/ 637822 h 1309511"/>
                      <a:gd name="connsiteX37" fmla="*/ 1811866 w 2534355"/>
                      <a:gd name="connsiteY37" fmla="*/ 671688 h 1309511"/>
                      <a:gd name="connsiteX38" fmla="*/ 1648177 w 2534355"/>
                      <a:gd name="connsiteY38" fmla="*/ 773288 h 1309511"/>
                      <a:gd name="connsiteX39" fmla="*/ 1552222 w 2534355"/>
                      <a:gd name="connsiteY39" fmla="*/ 874888 h 1309511"/>
                      <a:gd name="connsiteX40" fmla="*/ 1540933 w 2534355"/>
                      <a:gd name="connsiteY40" fmla="*/ 914400 h 1309511"/>
                      <a:gd name="connsiteX41" fmla="*/ 1766711 w 2534355"/>
                      <a:gd name="connsiteY41" fmla="*/ 1151466 h 1309511"/>
                      <a:gd name="connsiteX42" fmla="*/ 2257777 w 2534355"/>
                      <a:gd name="connsiteY42" fmla="*/ 1309511 h 1309511"/>
                      <a:gd name="connsiteX43" fmla="*/ 2444044 w 2534355"/>
                      <a:gd name="connsiteY43" fmla="*/ 1292577 h 1309511"/>
                      <a:gd name="connsiteX44" fmla="*/ 2472266 w 2534355"/>
                      <a:gd name="connsiteY44" fmla="*/ 1275644 h 130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34355" h="1309511">
                        <a:moveTo>
                          <a:pt x="0" y="0"/>
                        </a:moveTo>
                        <a:cubicBezTo>
                          <a:pt x="3763" y="20696"/>
                          <a:pt x="4637" y="42132"/>
                          <a:pt x="11289" y="62088"/>
                        </a:cubicBezTo>
                        <a:cubicBezTo>
                          <a:pt x="19352" y="86277"/>
                          <a:pt x="50433" y="124828"/>
                          <a:pt x="67733" y="141111"/>
                        </a:cubicBezTo>
                        <a:cubicBezTo>
                          <a:pt x="117772" y="188206"/>
                          <a:pt x="174678" y="224641"/>
                          <a:pt x="237066" y="254000"/>
                        </a:cubicBezTo>
                        <a:cubicBezTo>
                          <a:pt x="295867" y="281671"/>
                          <a:pt x="355858" y="307373"/>
                          <a:pt x="417689" y="327377"/>
                        </a:cubicBezTo>
                        <a:cubicBezTo>
                          <a:pt x="484117" y="348868"/>
                          <a:pt x="553618" y="359491"/>
                          <a:pt x="620889" y="378177"/>
                        </a:cubicBezTo>
                        <a:cubicBezTo>
                          <a:pt x="810164" y="430753"/>
                          <a:pt x="840095" y="459006"/>
                          <a:pt x="1038577" y="479777"/>
                        </a:cubicBezTo>
                        <a:cubicBezTo>
                          <a:pt x="1128476" y="489185"/>
                          <a:pt x="1219200" y="487303"/>
                          <a:pt x="1309511" y="491066"/>
                        </a:cubicBezTo>
                        <a:cubicBezTo>
                          <a:pt x="1577673" y="464776"/>
                          <a:pt x="1547347" y="540710"/>
                          <a:pt x="1625600" y="423333"/>
                        </a:cubicBezTo>
                        <a:cubicBezTo>
                          <a:pt x="1631686" y="414205"/>
                          <a:pt x="1636889" y="404518"/>
                          <a:pt x="1642533" y="395111"/>
                        </a:cubicBezTo>
                        <a:cubicBezTo>
                          <a:pt x="1644414" y="378178"/>
                          <a:pt x="1649122" y="361322"/>
                          <a:pt x="1648177" y="344311"/>
                        </a:cubicBezTo>
                        <a:cubicBezTo>
                          <a:pt x="1645342" y="293277"/>
                          <a:pt x="1641000" y="242084"/>
                          <a:pt x="1631244" y="191911"/>
                        </a:cubicBezTo>
                        <a:cubicBezTo>
                          <a:pt x="1626126" y="165592"/>
                          <a:pt x="1605709" y="132508"/>
                          <a:pt x="1586089" y="112888"/>
                        </a:cubicBezTo>
                        <a:cubicBezTo>
                          <a:pt x="1577570" y="104369"/>
                          <a:pt x="1568834" y="95296"/>
                          <a:pt x="1557866" y="90311"/>
                        </a:cubicBezTo>
                        <a:cubicBezTo>
                          <a:pt x="1547447" y="85575"/>
                          <a:pt x="1535128" y="87337"/>
                          <a:pt x="1524000" y="84666"/>
                        </a:cubicBezTo>
                        <a:cubicBezTo>
                          <a:pt x="1334819" y="39262"/>
                          <a:pt x="1497552" y="70702"/>
                          <a:pt x="1320800" y="39511"/>
                        </a:cubicBezTo>
                        <a:cubicBezTo>
                          <a:pt x="1238015" y="47037"/>
                          <a:pt x="1153956" y="45786"/>
                          <a:pt x="1072444" y="62088"/>
                        </a:cubicBezTo>
                        <a:cubicBezTo>
                          <a:pt x="1048389" y="66899"/>
                          <a:pt x="1028067" y="84626"/>
                          <a:pt x="1010355" y="101600"/>
                        </a:cubicBezTo>
                        <a:cubicBezTo>
                          <a:pt x="944269" y="164932"/>
                          <a:pt x="946224" y="170334"/>
                          <a:pt x="920044" y="231422"/>
                        </a:cubicBezTo>
                        <a:cubicBezTo>
                          <a:pt x="918163" y="246474"/>
                          <a:pt x="916545" y="261561"/>
                          <a:pt x="914400" y="276577"/>
                        </a:cubicBezTo>
                        <a:cubicBezTo>
                          <a:pt x="912781" y="287907"/>
                          <a:pt x="908755" y="298999"/>
                          <a:pt x="908755" y="310444"/>
                        </a:cubicBezTo>
                        <a:cubicBezTo>
                          <a:pt x="908755" y="366920"/>
                          <a:pt x="905360" y="424030"/>
                          <a:pt x="914400" y="479777"/>
                        </a:cubicBezTo>
                        <a:cubicBezTo>
                          <a:pt x="916991" y="495753"/>
                          <a:pt x="930242" y="508863"/>
                          <a:pt x="942622" y="519288"/>
                        </a:cubicBezTo>
                        <a:cubicBezTo>
                          <a:pt x="979052" y="549966"/>
                          <a:pt x="1089179" y="609122"/>
                          <a:pt x="1128889" y="620888"/>
                        </a:cubicBezTo>
                        <a:cubicBezTo>
                          <a:pt x="1193278" y="639966"/>
                          <a:pt x="1260438" y="648024"/>
                          <a:pt x="1326444" y="660400"/>
                        </a:cubicBezTo>
                        <a:cubicBezTo>
                          <a:pt x="1380864" y="670604"/>
                          <a:pt x="1435518" y="679520"/>
                          <a:pt x="1490133" y="688622"/>
                        </a:cubicBezTo>
                        <a:cubicBezTo>
                          <a:pt x="1514543" y="692690"/>
                          <a:pt x="1538897" y="697347"/>
                          <a:pt x="1563511" y="699911"/>
                        </a:cubicBezTo>
                        <a:cubicBezTo>
                          <a:pt x="1621523" y="705954"/>
                          <a:pt x="1855696" y="725173"/>
                          <a:pt x="1924755" y="728133"/>
                        </a:cubicBezTo>
                        <a:cubicBezTo>
                          <a:pt x="2001848" y="731437"/>
                          <a:pt x="2079036" y="731896"/>
                          <a:pt x="2156177" y="733777"/>
                        </a:cubicBezTo>
                        <a:cubicBezTo>
                          <a:pt x="2223910" y="731896"/>
                          <a:pt x="2291998" y="735301"/>
                          <a:pt x="2359377" y="728133"/>
                        </a:cubicBezTo>
                        <a:cubicBezTo>
                          <a:pt x="2381276" y="725803"/>
                          <a:pt x="2400574" y="712519"/>
                          <a:pt x="2421466" y="705555"/>
                        </a:cubicBezTo>
                        <a:cubicBezTo>
                          <a:pt x="2467977" y="690051"/>
                          <a:pt x="2477783" y="691680"/>
                          <a:pt x="2534355" y="682977"/>
                        </a:cubicBezTo>
                        <a:cubicBezTo>
                          <a:pt x="2523683" y="650958"/>
                          <a:pt x="2535206" y="668555"/>
                          <a:pt x="2483555" y="660400"/>
                        </a:cubicBezTo>
                        <a:cubicBezTo>
                          <a:pt x="2462777" y="657119"/>
                          <a:pt x="2442309" y="651953"/>
                          <a:pt x="2421466" y="649111"/>
                        </a:cubicBezTo>
                        <a:cubicBezTo>
                          <a:pt x="2400875" y="646303"/>
                          <a:pt x="2429932" y="646288"/>
                          <a:pt x="2359377" y="643466"/>
                        </a:cubicBezTo>
                        <a:lnTo>
                          <a:pt x="1998133" y="632177"/>
                        </a:lnTo>
                        <a:cubicBezTo>
                          <a:pt x="1966115" y="633385"/>
                          <a:pt x="1933520" y="631173"/>
                          <a:pt x="1902177" y="637822"/>
                        </a:cubicBezTo>
                        <a:cubicBezTo>
                          <a:pt x="1870726" y="644493"/>
                          <a:pt x="1841204" y="658536"/>
                          <a:pt x="1811866" y="671688"/>
                        </a:cubicBezTo>
                        <a:cubicBezTo>
                          <a:pt x="1761602" y="694220"/>
                          <a:pt x="1688687" y="740569"/>
                          <a:pt x="1648177" y="773288"/>
                        </a:cubicBezTo>
                        <a:cubicBezTo>
                          <a:pt x="1618097" y="797584"/>
                          <a:pt x="1578808" y="844504"/>
                          <a:pt x="1552222" y="874888"/>
                        </a:cubicBezTo>
                        <a:cubicBezTo>
                          <a:pt x="1548459" y="888059"/>
                          <a:pt x="1537820" y="901061"/>
                          <a:pt x="1540933" y="914400"/>
                        </a:cubicBezTo>
                        <a:cubicBezTo>
                          <a:pt x="1577704" y="1071991"/>
                          <a:pt x="1609464" y="1072843"/>
                          <a:pt x="1766711" y="1151466"/>
                        </a:cubicBezTo>
                        <a:cubicBezTo>
                          <a:pt x="1991925" y="1264073"/>
                          <a:pt x="2016636" y="1254706"/>
                          <a:pt x="2257777" y="1309511"/>
                        </a:cubicBezTo>
                        <a:cubicBezTo>
                          <a:pt x="2319866" y="1303866"/>
                          <a:pt x="2382503" y="1302557"/>
                          <a:pt x="2444044" y="1292577"/>
                        </a:cubicBezTo>
                        <a:cubicBezTo>
                          <a:pt x="2555424" y="1274515"/>
                          <a:pt x="2439757" y="1275644"/>
                          <a:pt x="2472266" y="1275644"/>
                        </a:cubicBezTo>
                      </a:path>
                    </a:pathLst>
                  </a:cu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C0AF9B-C6F8-A53B-0BDE-4D5F1F9AE18B}"/>
                  </a:ext>
                </a:extLst>
              </p:cNvPr>
              <p:cNvSpPr txBox="1"/>
              <p:nvPr/>
            </p:nvSpPr>
            <p:spPr>
              <a:xfrm>
                <a:off x="3767345" y="1235978"/>
                <a:ext cx="2795637" cy="646331"/>
              </a:xfrm>
              <a:prstGeom prst="rect">
                <a:avLst/>
              </a:prstGeom>
              <a:noFill/>
            </p:spPr>
            <p:txBody>
              <a:bodyPr wrap="none" rtlCol="0">
                <a:spAutoFit/>
              </a:bodyPr>
              <a:lstStyle/>
              <a:p>
                <a:r>
                  <a:rPr lang="en-US" b="1" dirty="0"/>
                  <a:t>Landing</a:t>
                </a:r>
                <a:r>
                  <a:rPr lang="en-US" dirty="0"/>
                  <a:t> failure probability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𝑝</m:t>
                          </m:r>
                        </m:e>
                        <m:sub>
                          <m:r>
                            <a:rPr lang="en-US" b="0" i="1" smtClean="0">
                              <a:latin typeface="Cambria Math" panose="02040503050406030204" pitchFamily="18" charset="0"/>
                            </a:rPr>
                            <m:t>𝐿</m:t>
                          </m:r>
                        </m:sub>
                      </m:sSub>
                    </m:oMath>
                  </m:oMathPara>
                </a14:m>
                <a:endParaRPr lang="en-US" dirty="0"/>
              </a:p>
            </p:txBody>
          </p:sp>
        </mc:Choice>
        <mc:Fallback xmlns="">
          <p:sp>
            <p:nvSpPr>
              <p:cNvPr id="25" name="TextBox 24">
                <a:extLst>
                  <a:ext uri="{FF2B5EF4-FFF2-40B4-BE49-F238E27FC236}">
                    <a16:creationId xmlns:a16="http://schemas.microsoft.com/office/drawing/2014/main" id="{DEC0AF9B-C6F8-A53B-0BDE-4D5F1F9AE18B}"/>
                  </a:ext>
                </a:extLst>
              </p:cNvPr>
              <p:cNvSpPr txBox="1">
                <a:spLocks noRot="1" noChangeAspect="1" noMove="1" noResize="1" noEditPoints="1" noAdjustHandles="1" noChangeArrowheads="1" noChangeShapeType="1" noTextEdit="1"/>
              </p:cNvSpPr>
              <p:nvPr/>
            </p:nvSpPr>
            <p:spPr>
              <a:xfrm>
                <a:off x="3767345" y="1235978"/>
                <a:ext cx="2795637" cy="646331"/>
              </a:xfrm>
              <a:prstGeom prst="rect">
                <a:avLst/>
              </a:prstGeom>
              <a:blipFill>
                <a:blip r:embed="rId16"/>
                <a:stretch>
                  <a:fillRect l="-1743" t="-4717" r="-1089" b="-2830"/>
                </a:stretch>
              </a:blipFill>
            </p:spPr>
            <p:txBody>
              <a:bodyPr/>
              <a:lstStyle/>
              <a:p>
                <a:r>
                  <a:rPr lang="en-US">
                    <a:noFill/>
                  </a:rPr>
                  <a:t> </a:t>
                </a:r>
              </a:p>
            </p:txBody>
          </p:sp>
        </mc:Fallback>
      </mc:AlternateContent>
      <p:pic>
        <p:nvPicPr>
          <p:cNvPr id="30" name="Graphic 29" descr="Stopwatch 25% outline">
            <a:extLst>
              <a:ext uri="{FF2B5EF4-FFF2-40B4-BE49-F238E27FC236}">
                <a16:creationId xmlns:a16="http://schemas.microsoft.com/office/drawing/2014/main" id="{7093B432-58FD-E26C-040D-E3AD0EB44FF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02426" y="5268637"/>
            <a:ext cx="914400" cy="914400"/>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6B8C9DA-DE91-DB69-F2F7-60A4BB054070}"/>
                  </a:ext>
                </a:extLst>
              </p:cNvPr>
              <p:cNvSpPr txBox="1"/>
              <p:nvPr/>
            </p:nvSpPr>
            <p:spPr>
              <a:xfrm>
                <a:off x="6157520" y="6163949"/>
                <a:ext cx="1420132" cy="646331"/>
              </a:xfrm>
              <a:prstGeom prst="rect">
                <a:avLst/>
              </a:prstGeom>
              <a:noFill/>
            </p:spPr>
            <p:txBody>
              <a:bodyPr wrap="none" rtlCol="0">
                <a:spAutoFit/>
              </a:bodyPr>
              <a:lstStyle/>
              <a:p>
                <a:r>
                  <a:rPr lang="en-US" b="1" dirty="0"/>
                  <a:t>Probing</a:t>
                </a:r>
                <a:r>
                  <a:rPr lang="en-US" dirty="0"/>
                  <a:t> rate</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31" name="TextBox 30">
                <a:extLst>
                  <a:ext uri="{FF2B5EF4-FFF2-40B4-BE49-F238E27FC236}">
                    <a16:creationId xmlns:a16="http://schemas.microsoft.com/office/drawing/2014/main" id="{16B8C9DA-DE91-DB69-F2F7-60A4BB054070}"/>
                  </a:ext>
                </a:extLst>
              </p:cNvPr>
              <p:cNvSpPr txBox="1">
                <a:spLocks noRot="1" noChangeAspect="1" noMove="1" noResize="1" noEditPoints="1" noAdjustHandles="1" noChangeArrowheads="1" noChangeShapeType="1" noTextEdit="1"/>
              </p:cNvSpPr>
              <p:nvPr/>
            </p:nvSpPr>
            <p:spPr>
              <a:xfrm>
                <a:off x="6157520" y="6163949"/>
                <a:ext cx="1420132" cy="646331"/>
              </a:xfrm>
              <a:prstGeom prst="rect">
                <a:avLst/>
              </a:prstGeom>
              <a:blipFill>
                <a:blip r:embed="rId17"/>
                <a:stretch>
                  <a:fillRect l="-3433" t="-3774" r="-3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203CDBA-EFE0-E29D-15C6-A21BCB2C2B95}"/>
                  </a:ext>
                </a:extLst>
              </p:cNvPr>
              <p:cNvSpPr txBox="1"/>
              <p:nvPr/>
            </p:nvSpPr>
            <p:spPr>
              <a:xfrm>
                <a:off x="6562982" y="1235977"/>
                <a:ext cx="2766014" cy="646331"/>
              </a:xfrm>
              <a:prstGeom prst="rect">
                <a:avLst/>
              </a:prstGeom>
              <a:noFill/>
            </p:spPr>
            <p:txBody>
              <a:bodyPr wrap="none" rtlCol="0">
                <a:spAutoFit/>
              </a:bodyPr>
              <a:lstStyle/>
              <a:p>
                <a:r>
                  <a:rPr lang="en-US" b="1" dirty="0"/>
                  <a:t>Probing</a:t>
                </a:r>
                <a:r>
                  <a:rPr lang="en-US" dirty="0"/>
                  <a:t> failure probability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𝑝</m:t>
                          </m:r>
                        </m:e>
                        <m:sub>
                          <m:r>
                            <a:rPr lang="en-US" b="0" i="1" smtClean="0">
                              <a:latin typeface="Cambria Math" panose="02040503050406030204" pitchFamily="18" charset="0"/>
                            </a:rPr>
                            <m:t>𝑃</m:t>
                          </m:r>
                        </m:sub>
                      </m:sSub>
                    </m:oMath>
                  </m:oMathPara>
                </a14:m>
                <a:endParaRPr lang="en-US" dirty="0"/>
              </a:p>
            </p:txBody>
          </p:sp>
        </mc:Choice>
        <mc:Fallback xmlns="">
          <p:sp>
            <p:nvSpPr>
              <p:cNvPr id="33" name="TextBox 32">
                <a:extLst>
                  <a:ext uri="{FF2B5EF4-FFF2-40B4-BE49-F238E27FC236}">
                    <a16:creationId xmlns:a16="http://schemas.microsoft.com/office/drawing/2014/main" id="{D203CDBA-EFE0-E29D-15C6-A21BCB2C2B95}"/>
                  </a:ext>
                </a:extLst>
              </p:cNvPr>
              <p:cNvSpPr txBox="1">
                <a:spLocks noRot="1" noChangeAspect="1" noMove="1" noResize="1" noEditPoints="1" noAdjustHandles="1" noChangeArrowheads="1" noChangeShapeType="1" noTextEdit="1"/>
              </p:cNvSpPr>
              <p:nvPr/>
            </p:nvSpPr>
            <p:spPr>
              <a:xfrm>
                <a:off x="6562982" y="1235977"/>
                <a:ext cx="2766014" cy="646331"/>
              </a:xfrm>
              <a:prstGeom prst="rect">
                <a:avLst/>
              </a:prstGeom>
              <a:blipFill>
                <a:blip r:embed="rId18"/>
                <a:stretch>
                  <a:fillRect l="-1987" t="-4717" r="-1104" b="-2830"/>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D2DB4DE2-A268-5CFB-E022-760E000B61C9}"/>
              </a:ext>
            </a:extLst>
          </p:cNvPr>
          <p:cNvPicPr>
            <a:picLocks noChangeAspect="1"/>
          </p:cNvPicPr>
          <p:nvPr/>
        </p:nvPicPr>
        <p:blipFill>
          <a:blip r:embed="rId19"/>
          <a:srcRect l="-1051" t="20060" r="49777" b="51974"/>
          <a:stretch/>
        </p:blipFill>
        <p:spPr>
          <a:xfrm>
            <a:off x="5618162" y="3280201"/>
            <a:ext cx="2666340" cy="1330522"/>
          </a:xfrm>
          <a:prstGeom prst="rect">
            <a:avLst/>
          </a:prstGeom>
        </p:spPr>
      </p:pic>
      <p:cxnSp>
        <p:nvCxnSpPr>
          <p:cNvPr id="46" name="Connector: Curved 45">
            <a:extLst>
              <a:ext uri="{FF2B5EF4-FFF2-40B4-BE49-F238E27FC236}">
                <a16:creationId xmlns:a16="http://schemas.microsoft.com/office/drawing/2014/main" id="{EFABE4E3-03A2-721D-0C89-9CA40146F750}"/>
              </a:ext>
            </a:extLst>
          </p:cNvPr>
          <p:cNvCxnSpPr>
            <a:cxnSpLocks/>
          </p:cNvCxnSpPr>
          <p:nvPr/>
        </p:nvCxnSpPr>
        <p:spPr>
          <a:xfrm flipV="1">
            <a:off x="7008987" y="4008534"/>
            <a:ext cx="710066" cy="230634"/>
          </a:xfrm>
          <a:prstGeom prst="curvedConnector3">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Connector: Curved 46">
            <a:extLst>
              <a:ext uri="{FF2B5EF4-FFF2-40B4-BE49-F238E27FC236}">
                <a16:creationId xmlns:a16="http://schemas.microsoft.com/office/drawing/2014/main" id="{43D4CB18-E284-51E0-3BEE-93F25ACF2BBD}"/>
              </a:ext>
            </a:extLst>
          </p:cNvPr>
          <p:cNvCxnSpPr>
            <a:cxnSpLocks/>
          </p:cNvCxnSpPr>
          <p:nvPr/>
        </p:nvCxnSpPr>
        <p:spPr>
          <a:xfrm>
            <a:off x="6942418" y="3945461"/>
            <a:ext cx="843204" cy="395632"/>
          </a:xfrm>
          <a:prstGeom prst="curvedConnector3">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sp>
        <p:nvSpPr>
          <p:cNvPr id="49" name="Freeform: Shape 48">
            <a:extLst>
              <a:ext uri="{FF2B5EF4-FFF2-40B4-BE49-F238E27FC236}">
                <a16:creationId xmlns:a16="http://schemas.microsoft.com/office/drawing/2014/main" id="{5ECF09A2-B81B-6E52-7801-090333C686A0}"/>
              </a:ext>
            </a:extLst>
          </p:cNvPr>
          <p:cNvSpPr/>
          <p:nvPr/>
        </p:nvSpPr>
        <p:spPr>
          <a:xfrm rot="16018114">
            <a:off x="6807419" y="1947446"/>
            <a:ext cx="1488037" cy="1402957"/>
          </a:xfrm>
          <a:custGeom>
            <a:avLst/>
            <a:gdLst>
              <a:gd name="connsiteX0" fmla="*/ 0 w 1488037"/>
              <a:gd name="connsiteY0" fmla="*/ 0 h 1402957"/>
              <a:gd name="connsiteX1" fmla="*/ 6628 w 1488037"/>
              <a:gd name="connsiteY1" fmla="*/ 66518 h 1402957"/>
              <a:gd name="connsiteX2" fmla="*/ 39769 w 1488037"/>
              <a:gd name="connsiteY2" fmla="*/ 151180 h 1402957"/>
              <a:gd name="connsiteX3" fmla="*/ 139192 w 1488037"/>
              <a:gd name="connsiteY3" fmla="*/ 272125 h 1402957"/>
              <a:gd name="connsiteX4" fmla="*/ 245244 w 1488037"/>
              <a:gd name="connsiteY4" fmla="*/ 350738 h 1402957"/>
              <a:gd name="connsiteX5" fmla="*/ 364552 w 1488037"/>
              <a:gd name="connsiteY5" fmla="*/ 405163 h 1402957"/>
              <a:gd name="connsiteX6" fmla="*/ 609796 w 1488037"/>
              <a:gd name="connsiteY6" fmla="*/ 514013 h 1402957"/>
              <a:gd name="connsiteX7" fmla="*/ 768874 w 1488037"/>
              <a:gd name="connsiteY7" fmla="*/ 526108 h 1402957"/>
              <a:gd name="connsiteX8" fmla="*/ 954464 w 1488037"/>
              <a:gd name="connsiteY8" fmla="*/ 453541 h 1402957"/>
              <a:gd name="connsiteX9" fmla="*/ 964407 w 1488037"/>
              <a:gd name="connsiteY9" fmla="*/ 423305 h 1402957"/>
              <a:gd name="connsiteX10" fmla="*/ 967720 w 1488037"/>
              <a:gd name="connsiteY10" fmla="*/ 368880 h 1402957"/>
              <a:gd name="connsiteX11" fmla="*/ 957778 w 1488037"/>
              <a:gd name="connsiteY11" fmla="*/ 205605 h 1402957"/>
              <a:gd name="connsiteX12" fmla="*/ 931266 w 1488037"/>
              <a:gd name="connsiteY12" fmla="*/ 120943 h 1402957"/>
              <a:gd name="connsiteX13" fmla="*/ 914695 w 1488037"/>
              <a:gd name="connsiteY13" fmla="*/ 96755 h 1402957"/>
              <a:gd name="connsiteX14" fmla="*/ 894810 w 1488037"/>
              <a:gd name="connsiteY14" fmla="*/ 90707 h 1402957"/>
              <a:gd name="connsiteX15" fmla="*/ 775502 w 1488037"/>
              <a:gd name="connsiteY15" fmla="*/ 42330 h 1402957"/>
              <a:gd name="connsiteX16" fmla="*/ 629681 w 1488037"/>
              <a:gd name="connsiteY16" fmla="*/ 66518 h 1402957"/>
              <a:gd name="connsiteX17" fmla="*/ 593226 w 1488037"/>
              <a:gd name="connsiteY17" fmla="*/ 108850 h 1402957"/>
              <a:gd name="connsiteX18" fmla="*/ 540200 w 1488037"/>
              <a:gd name="connsiteY18" fmla="*/ 247936 h 1402957"/>
              <a:gd name="connsiteX19" fmla="*/ 536886 w 1488037"/>
              <a:gd name="connsiteY19" fmla="*/ 296313 h 1402957"/>
              <a:gd name="connsiteX20" fmla="*/ 533572 w 1488037"/>
              <a:gd name="connsiteY20" fmla="*/ 332597 h 1402957"/>
              <a:gd name="connsiteX21" fmla="*/ 536886 w 1488037"/>
              <a:gd name="connsiteY21" fmla="*/ 514013 h 1402957"/>
              <a:gd name="connsiteX22" fmla="*/ 553456 w 1488037"/>
              <a:gd name="connsiteY22" fmla="*/ 556344 h 1402957"/>
              <a:gd name="connsiteX23" fmla="*/ 662822 w 1488037"/>
              <a:gd name="connsiteY23" fmla="*/ 665194 h 1402957"/>
              <a:gd name="connsiteX24" fmla="*/ 778816 w 1488037"/>
              <a:gd name="connsiteY24" fmla="*/ 707525 h 1402957"/>
              <a:gd name="connsiteX25" fmla="*/ 874925 w 1488037"/>
              <a:gd name="connsiteY25" fmla="*/ 737761 h 1402957"/>
              <a:gd name="connsiteX26" fmla="*/ 918009 w 1488037"/>
              <a:gd name="connsiteY26" fmla="*/ 749856 h 1402957"/>
              <a:gd name="connsiteX27" fmla="*/ 1130112 w 1488037"/>
              <a:gd name="connsiteY27" fmla="*/ 780092 h 1402957"/>
              <a:gd name="connsiteX28" fmla="*/ 1265991 w 1488037"/>
              <a:gd name="connsiteY28" fmla="*/ 786138 h 1402957"/>
              <a:gd name="connsiteX29" fmla="*/ 1385299 w 1488037"/>
              <a:gd name="connsiteY29" fmla="*/ 780092 h 1402957"/>
              <a:gd name="connsiteX30" fmla="*/ 1421754 w 1488037"/>
              <a:gd name="connsiteY30" fmla="*/ 755903 h 1402957"/>
              <a:gd name="connsiteX31" fmla="*/ 1488037 w 1488037"/>
              <a:gd name="connsiteY31" fmla="*/ 731713 h 1402957"/>
              <a:gd name="connsiteX32" fmla="*/ 1458209 w 1488037"/>
              <a:gd name="connsiteY32" fmla="*/ 707525 h 1402957"/>
              <a:gd name="connsiteX33" fmla="*/ 1421754 w 1488037"/>
              <a:gd name="connsiteY33" fmla="*/ 695431 h 1402957"/>
              <a:gd name="connsiteX34" fmla="*/ 1385299 w 1488037"/>
              <a:gd name="connsiteY34" fmla="*/ 689383 h 1402957"/>
              <a:gd name="connsiteX35" fmla="*/ 1173196 w 1488037"/>
              <a:gd name="connsiteY35" fmla="*/ 677288 h 1402957"/>
              <a:gd name="connsiteX36" fmla="*/ 1116856 w 1488037"/>
              <a:gd name="connsiteY36" fmla="*/ 683336 h 1402957"/>
              <a:gd name="connsiteX37" fmla="*/ 1063830 w 1488037"/>
              <a:gd name="connsiteY37" fmla="*/ 719619 h 1402957"/>
              <a:gd name="connsiteX38" fmla="*/ 967720 w 1488037"/>
              <a:gd name="connsiteY38" fmla="*/ 828469 h 1402957"/>
              <a:gd name="connsiteX39" fmla="*/ 911381 w 1488037"/>
              <a:gd name="connsiteY39" fmla="*/ 937319 h 1402957"/>
              <a:gd name="connsiteX40" fmla="*/ 904753 w 1488037"/>
              <a:gd name="connsiteY40" fmla="*/ 979651 h 1402957"/>
              <a:gd name="connsiteX41" fmla="*/ 1037317 w 1488037"/>
              <a:gd name="connsiteY41" fmla="*/ 1233633 h 1402957"/>
              <a:gd name="connsiteX42" fmla="*/ 1325645 w 1488037"/>
              <a:gd name="connsiteY42" fmla="*/ 1402957 h 1402957"/>
              <a:gd name="connsiteX43" fmla="*/ 1435011 w 1488037"/>
              <a:gd name="connsiteY43" fmla="*/ 1384814 h 1402957"/>
              <a:gd name="connsiteX44" fmla="*/ 1451581 w 1488037"/>
              <a:gd name="connsiteY44" fmla="*/ 1366673 h 140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88037" h="1402957" extrusionOk="0">
                <a:moveTo>
                  <a:pt x="0" y="0"/>
                </a:moveTo>
                <a:cubicBezTo>
                  <a:pt x="-1110" y="19786"/>
                  <a:pt x="-349" y="44515"/>
                  <a:pt x="6628" y="66518"/>
                </a:cubicBezTo>
                <a:cubicBezTo>
                  <a:pt x="13415" y="91350"/>
                  <a:pt x="32263" y="134020"/>
                  <a:pt x="39769" y="151180"/>
                </a:cubicBezTo>
                <a:cubicBezTo>
                  <a:pt x="67933" y="192493"/>
                  <a:pt x="104511" y="237428"/>
                  <a:pt x="139192" y="272125"/>
                </a:cubicBezTo>
                <a:cubicBezTo>
                  <a:pt x="174269" y="301725"/>
                  <a:pt x="212225" y="330243"/>
                  <a:pt x="245244" y="350738"/>
                </a:cubicBezTo>
                <a:cubicBezTo>
                  <a:pt x="287131" y="370778"/>
                  <a:pt x="324930" y="386331"/>
                  <a:pt x="364552" y="405163"/>
                </a:cubicBezTo>
                <a:cubicBezTo>
                  <a:pt x="475914" y="460966"/>
                  <a:pt x="497312" y="489252"/>
                  <a:pt x="609796" y="514013"/>
                </a:cubicBezTo>
                <a:cubicBezTo>
                  <a:pt x="663317" y="520565"/>
                  <a:pt x="717530" y="517982"/>
                  <a:pt x="768874" y="526108"/>
                </a:cubicBezTo>
                <a:cubicBezTo>
                  <a:pt x="937739" y="504765"/>
                  <a:pt x="906998" y="590546"/>
                  <a:pt x="954464" y="453541"/>
                </a:cubicBezTo>
                <a:cubicBezTo>
                  <a:pt x="958080" y="442319"/>
                  <a:pt x="963034" y="434003"/>
                  <a:pt x="964407" y="423305"/>
                </a:cubicBezTo>
                <a:cubicBezTo>
                  <a:pt x="964595" y="406046"/>
                  <a:pt x="966233" y="389064"/>
                  <a:pt x="967720" y="368880"/>
                </a:cubicBezTo>
                <a:cubicBezTo>
                  <a:pt x="963661" y="314423"/>
                  <a:pt x="961279" y="255918"/>
                  <a:pt x="957778" y="205605"/>
                </a:cubicBezTo>
                <a:cubicBezTo>
                  <a:pt x="958624" y="178793"/>
                  <a:pt x="945012" y="138838"/>
                  <a:pt x="931266" y="120943"/>
                </a:cubicBezTo>
                <a:cubicBezTo>
                  <a:pt x="925766" y="110997"/>
                  <a:pt x="920375" y="101513"/>
                  <a:pt x="914695" y="96755"/>
                </a:cubicBezTo>
                <a:cubicBezTo>
                  <a:pt x="908452" y="91176"/>
                  <a:pt x="901534" y="93441"/>
                  <a:pt x="894810" y="90707"/>
                </a:cubicBezTo>
                <a:cubicBezTo>
                  <a:pt x="783932" y="43659"/>
                  <a:pt x="883079" y="75974"/>
                  <a:pt x="775502" y="42330"/>
                </a:cubicBezTo>
                <a:cubicBezTo>
                  <a:pt x="731050" y="47738"/>
                  <a:pt x="676988" y="49556"/>
                  <a:pt x="629681" y="66518"/>
                </a:cubicBezTo>
                <a:cubicBezTo>
                  <a:pt x="614827" y="73108"/>
                  <a:pt x="602586" y="87745"/>
                  <a:pt x="593226" y="108850"/>
                </a:cubicBezTo>
                <a:cubicBezTo>
                  <a:pt x="554047" y="177006"/>
                  <a:pt x="556536" y="182248"/>
                  <a:pt x="540200" y="247936"/>
                </a:cubicBezTo>
                <a:cubicBezTo>
                  <a:pt x="540018" y="265378"/>
                  <a:pt x="538200" y="279649"/>
                  <a:pt x="536886" y="296313"/>
                </a:cubicBezTo>
                <a:cubicBezTo>
                  <a:pt x="535312" y="306441"/>
                  <a:pt x="534990" y="318543"/>
                  <a:pt x="533572" y="332597"/>
                </a:cubicBezTo>
                <a:cubicBezTo>
                  <a:pt x="533412" y="400750"/>
                  <a:pt x="529966" y="459524"/>
                  <a:pt x="536886" y="514013"/>
                </a:cubicBezTo>
                <a:cubicBezTo>
                  <a:pt x="540572" y="531753"/>
                  <a:pt x="546902" y="546212"/>
                  <a:pt x="553456" y="556344"/>
                </a:cubicBezTo>
                <a:cubicBezTo>
                  <a:pt x="577719" y="588534"/>
                  <a:pt x="641775" y="651803"/>
                  <a:pt x="662822" y="665194"/>
                </a:cubicBezTo>
                <a:cubicBezTo>
                  <a:pt x="694464" y="689885"/>
                  <a:pt x="744027" y="695438"/>
                  <a:pt x="778816" y="707525"/>
                </a:cubicBezTo>
                <a:cubicBezTo>
                  <a:pt x="810087" y="712975"/>
                  <a:pt x="845645" y="731689"/>
                  <a:pt x="874925" y="737761"/>
                </a:cubicBezTo>
                <a:cubicBezTo>
                  <a:pt x="887742" y="742104"/>
                  <a:pt x="904002" y="747935"/>
                  <a:pt x="918009" y="749856"/>
                </a:cubicBezTo>
                <a:cubicBezTo>
                  <a:pt x="946087" y="758213"/>
                  <a:pt x="1092720" y="780832"/>
                  <a:pt x="1130112" y="780092"/>
                </a:cubicBezTo>
                <a:cubicBezTo>
                  <a:pt x="1170717" y="783303"/>
                  <a:pt x="1219027" y="789622"/>
                  <a:pt x="1265991" y="786138"/>
                </a:cubicBezTo>
                <a:cubicBezTo>
                  <a:pt x="1304343" y="783972"/>
                  <a:pt x="1339202" y="785487"/>
                  <a:pt x="1385299" y="780092"/>
                </a:cubicBezTo>
                <a:cubicBezTo>
                  <a:pt x="1399344" y="776616"/>
                  <a:pt x="1409500" y="763799"/>
                  <a:pt x="1421754" y="755903"/>
                </a:cubicBezTo>
                <a:cubicBezTo>
                  <a:pt x="1449200" y="738953"/>
                  <a:pt x="1455262" y="741005"/>
                  <a:pt x="1488037" y="731713"/>
                </a:cubicBezTo>
                <a:cubicBezTo>
                  <a:pt x="1481400" y="697840"/>
                  <a:pt x="1487044" y="717864"/>
                  <a:pt x="1458209" y="707525"/>
                </a:cubicBezTo>
                <a:cubicBezTo>
                  <a:pt x="1444590" y="703041"/>
                  <a:pt x="1432981" y="698800"/>
                  <a:pt x="1421754" y="695431"/>
                </a:cubicBezTo>
                <a:cubicBezTo>
                  <a:pt x="1408324" y="693480"/>
                  <a:pt x="1426927" y="692591"/>
                  <a:pt x="1385299" y="689383"/>
                </a:cubicBezTo>
                <a:cubicBezTo>
                  <a:pt x="1298056" y="685706"/>
                  <a:pt x="1271608" y="691466"/>
                  <a:pt x="1173196" y="677288"/>
                </a:cubicBezTo>
                <a:cubicBezTo>
                  <a:pt x="1154948" y="677599"/>
                  <a:pt x="1136783" y="675071"/>
                  <a:pt x="1116856" y="683336"/>
                </a:cubicBezTo>
                <a:cubicBezTo>
                  <a:pt x="1098243" y="691499"/>
                  <a:pt x="1080353" y="709381"/>
                  <a:pt x="1063830" y="719619"/>
                </a:cubicBezTo>
                <a:cubicBezTo>
                  <a:pt x="1032333" y="743180"/>
                  <a:pt x="992227" y="794533"/>
                  <a:pt x="967720" y="828469"/>
                </a:cubicBezTo>
                <a:cubicBezTo>
                  <a:pt x="949296" y="854356"/>
                  <a:pt x="925857" y="903633"/>
                  <a:pt x="911381" y="937319"/>
                </a:cubicBezTo>
                <a:cubicBezTo>
                  <a:pt x="909568" y="951258"/>
                  <a:pt x="902335" y="965584"/>
                  <a:pt x="904753" y="979651"/>
                </a:cubicBezTo>
                <a:cubicBezTo>
                  <a:pt x="925556" y="1149447"/>
                  <a:pt x="945846" y="1152202"/>
                  <a:pt x="1037317" y="1233633"/>
                </a:cubicBezTo>
                <a:cubicBezTo>
                  <a:pt x="1167042" y="1356702"/>
                  <a:pt x="1186301" y="1343776"/>
                  <a:pt x="1325645" y="1402957"/>
                </a:cubicBezTo>
                <a:cubicBezTo>
                  <a:pt x="1356080" y="1395720"/>
                  <a:pt x="1403516" y="1394193"/>
                  <a:pt x="1435011" y="1384814"/>
                </a:cubicBezTo>
                <a:cubicBezTo>
                  <a:pt x="1499897" y="1367038"/>
                  <a:pt x="1432475" y="1366097"/>
                  <a:pt x="1451581" y="1366673"/>
                </a:cubicBezTo>
              </a:path>
            </a:pathLst>
          </a:custGeom>
          <a:noFill/>
          <a:ln w="76200">
            <a:solidFill>
              <a:schemeClr val="tx1">
                <a:lumMod val="75000"/>
                <a:lumOff val="25000"/>
              </a:schemeClr>
            </a:solidFill>
            <a:prstDash val="sysDot"/>
            <a:headEnd type="none" w="med" len="med"/>
            <a:tailEnd type="triangle" w="med" len="med"/>
            <a:extLst>
              <a:ext uri="{C807C97D-BFC1-408E-A445-0C87EB9F89A2}">
                <ask:lineSketchStyleProps xmlns:ask="http://schemas.microsoft.com/office/drawing/2018/sketchyshapes" sd="1808839980">
                  <a:custGeom>
                    <a:avLst/>
                    <a:gdLst>
                      <a:gd name="connsiteX0" fmla="*/ 0 w 2534355"/>
                      <a:gd name="connsiteY0" fmla="*/ 0 h 1309511"/>
                      <a:gd name="connsiteX1" fmla="*/ 11289 w 2534355"/>
                      <a:gd name="connsiteY1" fmla="*/ 62088 h 1309511"/>
                      <a:gd name="connsiteX2" fmla="*/ 67733 w 2534355"/>
                      <a:gd name="connsiteY2" fmla="*/ 141111 h 1309511"/>
                      <a:gd name="connsiteX3" fmla="*/ 237066 w 2534355"/>
                      <a:gd name="connsiteY3" fmla="*/ 254000 h 1309511"/>
                      <a:gd name="connsiteX4" fmla="*/ 417689 w 2534355"/>
                      <a:gd name="connsiteY4" fmla="*/ 327377 h 1309511"/>
                      <a:gd name="connsiteX5" fmla="*/ 620889 w 2534355"/>
                      <a:gd name="connsiteY5" fmla="*/ 378177 h 1309511"/>
                      <a:gd name="connsiteX6" fmla="*/ 1038577 w 2534355"/>
                      <a:gd name="connsiteY6" fmla="*/ 479777 h 1309511"/>
                      <a:gd name="connsiteX7" fmla="*/ 1309511 w 2534355"/>
                      <a:gd name="connsiteY7" fmla="*/ 491066 h 1309511"/>
                      <a:gd name="connsiteX8" fmla="*/ 1625600 w 2534355"/>
                      <a:gd name="connsiteY8" fmla="*/ 423333 h 1309511"/>
                      <a:gd name="connsiteX9" fmla="*/ 1642533 w 2534355"/>
                      <a:gd name="connsiteY9" fmla="*/ 395111 h 1309511"/>
                      <a:gd name="connsiteX10" fmla="*/ 1648177 w 2534355"/>
                      <a:gd name="connsiteY10" fmla="*/ 344311 h 1309511"/>
                      <a:gd name="connsiteX11" fmla="*/ 1631244 w 2534355"/>
                      <a:gd name="connsiteY11" fmla="*/ 191911 h 1309511"/>
                      <a:gd name="connsiteX12" fmla="*/ 1586089 w 2534355"/>
                      <a:gd name="connsiteY12" fmla="*/ 112888 h 1309511"/>
                      <a:gd name="connsiteX13" fmla="*/ 1557866 w 2534355"/>
                      <a:gd name="connsiteY13" fmla="*/ 90311 h 1309511"/>
                      <a:gd name="connsiteX14" fmla="*/ 1524000 w 2534355"/>
                      <a:gd name="connsiteY14" fmla="*/ 84666 h 1309511"/>
                      <a:gd name="connsiteX15" fmla="*/ 1320800 w 2534355"/>
                      <a:gd name="connsiteY15" fmla="*/ 39511 h 1309511"/>
                      <a:gd name="connsiteX16" fmla="*/ 1072444 w 2534355"/>
                      <a:gd name="connsiteY16" fmla="*/ 62088 h 1309511"/>
                      <a:gd name="connsiteX17" fmla="*/ 1010355 w 2534355"/>
                      <a:gd name="connsiteY17" fmla="*/ 101600 h 1309511"/>
                      <a:gd name="connsiteX18" fmla="*/ 920044 w 2534355"/>
                      <a:gd name="connsiteY18" fmla="*/ 231422 h 1309511"/>
                      <a:gd name="connsiteX19" fmla="*/ 914400 w 2534355"/>
                      <a:gd name="connsiteY19" fmla="*/ 276577 h 1309511"/>
                      <a:gd name="connsiteX20" fmla="*/ 908755 w 2534355"/>
                      <a:gd name="connsiteY20" fmla="*/ 310444 h 1309511"/>
                      <a:gd name="connsiteX21" fmla="*/ 914400 w 2534355"/>
                      <a:gd name="connsiteY21" fmla="*/ 479777 h 1309511"/>
                      <a:gd name="connsiteX22" fmla="*/ 942622 w 2534355"/>
                      <a:gd name="connsiteY22" fmla="*/ 519288 h 1309511"/>
                      <a:gd name="connsiteX23" fmla="*/ 1128889 w 2534355"/>
                      <a:gd name="connsiteY23" fmla="*/ 620888 h 1309511"/>
                      <a:gd name="connsiteX24" fmla="*/ 1326444 w 2534355"/>
                      <a:gd name="connsiteY24" fmla="*/ 660400 h 1309511"/>
                      <a:gd name="connsiteX25" fmla="*/ 1490133 w 2534355"/>
                      <a:gd name="connsiteY25" fmla="*/ 688622 h 1309511"/>
                      <a:gd name="connsiteX26" fmla="*/ 1563511 w 2534355"/>
                      <a:gd name="connsiteY26" fmla="*/ 699911 h 1309511"/>
                      <a:gd name="connsiteX27" fmla="*/ 1924755 w 2534355"/>
                      <a:gd name="connsiteY27" fmla="*/ 728133 h 1309511"/>
                      <a:gd name="connsiteX28" fmla="*/ 2156177 w 2534355"/>
                      <a:gd name="connsiteY28" fmla="*/ 733777 h 1309511"/>
                      <a:gd name="connsiteX29" fmla="*/ 2359377 w 2534355"/>
                      <a:gd name="connsiteY29" fmla="*/ 728133 h 1309511"/>
                      <a:gd name="connsiteX30" fmla="*/ 2421466 w 2534355"/>
                      <a:gd name="connsiteY30" fmla="*/ 705555 h 1309511"/>
                      <a:gd name="connsiteX31" fmla="*/ 2534355 w 2534355"/>
                      <a:gd name="connsiteY31" fmla="*/ 682977 h 1309511"/>
                      <a:gd name="connsiteX32" fmla="*/ 2483555 w 2534355"/>
                      <a:gd name="connsiteY32" fmla="*/ 660400 h 1309511"/>
                      <a:gd name="connsiteX33" fmla="*/ 2421466 w 2534355"/>
                      <a:gd name="connsiteY33" fmla="*/ 649111 h 1309511"/>
                      <a:gd name="connsiteX34" fmla="*/ 2359377 w 2534355"/>
                      <a:gd name="connsiteY34" fmla="*/ 643466 h 1309511"/>
                      <a:gd name="connsiteX35" fmla="*/ 2201333 w 2534355"/>
                      <a:gd name="connsiteY35" fmla="*/ 626533 h 1309511"/>
                      <a:gd name="connsiteX36" fmla="*/ 1998133 w 2534355"/>
                      <a:gd name="connsiteY36" fmla="*/ 632177 h 1309511"/>
                      <a:gd name="connsiteX37" fmla="*/ 1902177 w 2534355"/>
                      <a:gd name="connsiteY37" fmla="*/ 637822 h 1309511"/>
                      <a:gd name="connsiteX38" fmla="*/ 1811866 w 2534355"/>
                      <a:gd name="connsiteY38" fmla="*/ 671688 h 1309511"/>
                      <a:gd name="connsiteX39" fmla="*/ 1648177 w 2534355"/>
                      <a:gd name="connsiteY39" fmla="*/ 773288 h 1309511"/>
                      <a:gd name="connsiteX40" fmla="*/ 1552222 w 2534355"/>
                      <a:gd name="connsiteY40" fmla="*/ 874888 h 1309511"/>
                      <a:gd name="connsiteX41" fmla="*/ 1540933 w 2534355"/>
                      <a:gd name="connsiteY41" fmla="*/ 914400 h 1309511"/>
                      <a:gd name="connsiteX42" fmla="*/ 1766711 w 2534355"/>
                      <a:gd name="connsiteY42" fmla="*/ 1151466 h 1309511"/>
                      <a:gd name="connsiteX43" fmla="*/ 2257777 w 2534355"/>
                      <a:gd name="connsiteY43" fmla="*/ 1309511 h 1309511"/>
                      <a:gd name="connsiteX44" fmla="*/ 2444044 w 2534355"/>
                      <a:gd name="connsiteY44" fmla="*/ 1292577 h 1309511"/>
                      <a:gd name="connsiteX45" fmla="*/ 2472266 w 2534355"/>
                      <a:gd name="connsiteY45" fmla="*/ 1275644 h 1309511"/>
                      <a:gd name="connsiteX0" fmla="*/ 0 w 2534355"/>
                      <a:gd name="connsiteY0" fmla="*/ 0 h 1309511"/>
                      <a:gd name="connsiteX1" fmla="*/ 11289 w 2534355"/>
                      <a:gd name="connsiteY1" fmla="*/ 62088 h 1309511"/>
                      <a:gd name="connsiteX2" fmla="*/ 67733 w 2534355"/>
                      <a:gd name="connsiteY2" fmla="*/ 141111 h 1309511"/>
                      <a:gd name="connsiteX3" fmla="*/ 237066 w 2534355"/>
                      <a:gd name="connsiteY3" fmla="*/ 254000 h 1309511"/>
                      <a:gd name="connsiteX4" fmla="*/ 417689 w 2534355"/>
                      <a:gd name="connsiteY4" fmla="*/ 327377 h 1309511"/>
                      <a:gd name="connsiteX5" fmla="*/ 620889 w 2534355"/>
                      <a:gd name="connsiteY5" fmla="*/ 378177 h 1309511"/>
                      <a:gd name="connsiteX6" fmla="*/ 1038577 w 2534355"/>
                      <a:gd name="connsiteY6" fmla="*/ 479777 h 1309511"/>
                      <a:gd name="connsiteX7" fmla="*/ 1309511 w 2534355"/>
                      <a:gd name="connsiteY7" fmla="*/ 491066 h 1309511"/>
                      <a:gd name="connsiteX8" fmla="*/ 1625600 w 2534355"/>
                      <a:gd name="connsiteY8" fmla="*/ 423333 h 1309511"/>
                      <a:gd name="connsiteX9" fmla="*/ 1642533 w 2534355"/>
                      <a:gd name="connsiteY9" fmla="*/ 395111 h 1309511"/>
                      <a:gd name="connsiteX10" fmla="*/ 1648177 w 2534355"/>
                      <a:gd name="connsiteY10" fmla="*/ 344311 h 1309511"/>
                      <a:gd name="connsiteX11" fmla="*/ 1631244 w 2534355"/>
                      <a:gd name="connsiteY11" fmla="*/ 191911 h 1309511"/>
                      <a:gd name="connsiteX12" fmla="*/ 1586089 w 2534355"/>
                      <a:gd name="connsiteY12" fmla="*/ 112888 h 1309511"/>
                      <a:gd name="connsiteX13" fmla="*/ 1557866 w 2534355"/>
                      <a:gd name="connsiteY13" fmla="*/ 90311 h 1309511"/>
                      <a:gd name="connsiteX14" fmla="*/ 1524000 w 2534355"/>
                      <a:gd name="connsiteY14" fmla="*/ 84666 h 1309511"/>
                      <a:gd name="connsiteX15" fmla="*/ 1320800 w 2534355"/>
                      <a:gd name="connsiteY15" fmla="*/ 39511 h 1309511"/>
                      <a:gd name="connsiteX16" fmla="*/ 1072444 w 2534355"/>
                      <a:gd name="connsiteY16" fmla="*/ 62088 h 1309511"/>
                      <a:gd name="connsiteX17" fmla="*/ 1010355 w 2534355"/>
                      <a:gd name="connsiteY17" fmla="*/ 101600 h 1309511"/>
                      <a:gd name="connsiteX18" fmla="*/ 920044 w 2534355"/>
                      <a:gd name="connsiteY18" fmla="*/ 231422 h 1309511"/>
                      <a:gd name="connsiteX19" fmla="*/ 914400 w 2534355"/>
                      <a:gd name="connsiteY19" fmla="*/ 276577 h 1309511"/>
                      <a:gd name="connsiteX20" fmla="*/ 908755 w 2534355"/>
                      <a:gd name="connsiteY20" fmla="*/ 310444 h 1309511"/>
                      <a:gd name="connsiteX21" fmla="*/ 914400 w 2534355"/>
                      <a:gd name="connsiteY21" fmla="*/ 479777 h 1309511"/>
                      <a:gd name="connsiteX22" fmla="*/ 942622 w 2534355"/>
                      <a:gd name="connsiteY22" fmla="*/ 519288 h 1309511"/>
                      <a:gd name="connsiteX23" fmla="*/ 1128889 w 2534355"/>
                      <a:gd name="connsiteY23" fmla="*/ 620888 h 1309511"/>
                      <a:gd name="connsiteX24" fmla="*/ 1326444 w 2534355"/>
                      <a:gd name="connsiteY24" fmla="*/ 660400 h 1309511"/>
                      <a:gd name="connsiteX25" fmla="*/ 1490133 w 2534355"/>
                      <a:gd name="connsiteY25" fmla="*/ 688622 h 1309511"/>
                      <a:gd name="connsiteX26" fmla="*/ 1563511 w 2534355"/>
                      <a:gd name="connsiteY26" fmla="*/ 699911 h 1309511"/>
                      <a:gd name="connsiteX27" fmla="*/ 1924755 w 2534355"/>
                      <a:gd name="connsiteY27" fmla="*/ 728133 h 1309511"/>
                      <a:gd name="connsiteX28" fmla="*/ 2156177 w 2534355"/>
                      <a:gd name="connsiteY28" fmla="*/ 733777 h 1309511"/>
                      <a:gd name="connsiteX29" fmla="*/ 2359377 w 2534355"/>
                      <a:gd name="connsiteY29" fmla="*/ 728133 h 1309511"/>
                      <a:gd name="connsiteX30" fmla="*/ 2421466 w 2534355"/>
                      <a:gd name="connsiteY30" fmla="*/ 705555 h 1309511"/>
                      <a:gd name="connsiteX31" fmla="*/ 2534355 w 2534355"/>
                      <a:gd name="connsiteY31" fmla="*/ 682977 h 1309511"/>
                      <a:gd name="connsiteX32" fmla="*/ 2483555 w 2534355"/>
                      <a:gd name="connsiteY32" fmla="*/ 660400 h 1309511"/>
                      <a:gd name="connsiteX33" fmla="*/ 2421466 w 2534355"/>
                      <a:gd name="connsiteY33" fmla="*/ 649111 h 1309511"/>
                      <a:gd name="connsiteX34" fmla="*/ 2359377 w 2534355"/>
                      <a:gd name="connsiteY34" fmla="*/ 643466 h 1309511"/>
                      <a:gd name="connsiteX35" fmla="*/ 1998133 w 2534355"/>
                      <a:gd name="connsiteY35" fmla="*/ 632177 h 1309511"/>
                      <a:gd name="connsiteX36" fmla="*/ 1902177 w 2534355"/>
                      <a:gd name="connsiteY36" fmla="*/ 637822 h 1309511"/>
                      <a:gd name="connsiteX37" fmla="*/ 1811866 w 2534355"/>
                      <a:gd name="connsiteY37" fmla="*/ 671688 h 1309511"/>
                      <a:gd name="connsiteX38" fmla="*/ 1648177 w 2534355"/>
                      <a:gd name="connsiteY38" fmla="*/ 773288 h 1309511"/>
                      <a:gd name="connsiteX39" fmla="*/ 1552222 w 2534355"/>
                      <a:gd name="connsiteY39" fmla="*/ 874888 h 1309511"/>
                      <a:gd name="connsiteX40" fmla="*/ 1540933 w 2534355"/>
                      <a:gd name="connsiteY40" fmla="*/ 914400 h 1309511"/>
                      <a:gd name="connsiteX41" fmla="*/ 1766711 w 2534355"/>
                      <a:gd name="connsiteY41" fmla="*/ 1151466 h 1309511"/>
                      <a:gd name="connsiteX42" fmla="*/ 2257777 w 2534355"/>
                      <a:gd name="connsiteY42" fmla="*/ 1309511 h 1309511"/>
                      <a:gd name="connsiteX43" fmla="*/ 2444044 w 2534355"/>
                      <a:gd name="connsiteY43" fmla="*/ 1292577 h 1309511"/>
                      <a:gd name="connsiteX44" fmla="*/ 2472266 w 2534355"/>
                      <a:gd name="connsiteY44" fmla="*/ 1275644 h 130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34355" h="1309511">
                        <a:moveTo>
                          <a:pt x="0" y="0"/>
                        </a:moveTo>
                        <a:cubicBezTo>
                          <a:pt x="3763" y="20696"/>
                          <a:pt x="4637" y="42132"/>
                          <a:pt x="11289" y="62088"/>
                        </a:cubicBezTo>
                        <a:cubicBezTo>
                          <a:pt x="19352" y="86277"/>
                          <a:pt x="50433" y="124828"/>
                          <a:pt x="67733" y="141111"/>
                        </a:cubicBezTo>
                        <a:cubicBezTo>
                          <a:pt x="117772" y="188206"/>
                          <a:pt x="174678" y="224641"/>
                          <a:pt x="237066" y="254000"/>
                        </a:cubicBezTo>
                        <a:cubicBezTo>
                          <a:pt x="295867" y="281671"/>
                          <a:pt x="355858" y="307373"/>
                          <a:pt x="417689" y="327377"/>
                        </a:cubicBezTo>
                        <a:cubicBezTo>
                          <a:pt x="484117" y="348868"/>
                          <a:pt x="553618" y="359491"/>
                          <a:pt x="620889" y="378177"/>
                        </a:cubicBezTo>
                        <a:cubicBezTo>
                          <a:pt x="810164" y="430753"/>
                          <a:pt x="840095" y="459006"/>
                          <a:pt x="1038577" y="479777"/>
                        </a:cubicBezTo>
                        <a:cubicBezTo>
                          <a:pt x="1128476" y="489185"/>
                          <a:pt x="1219200" y="487303"/>
                          <a:pt x="1309511" y="491066"/>
                        </a:cubicBezTo>
                        <a:cubicBezTo>
                          <a:pt x="1577673" y="464776"/>
                          <a:pt x="1547347" y="540710"/>
                          <a:pt x="1625600" y="423333"/>
                        </a:cubicBezTo>
                        <a:cubicBezTo>
                          <a:pt x="1631686" y="414205"/>
                          <a:pt x="1636889" y="404518"/>
                          <a:pt x="1642533" y="395111"/>
                        </a:cubicBezTo>
                        <a:cubicBezTo>
                          <a:pt x="1644414" y="378178"/>
                          <a:pt x="1649122" y="361322"/>
                          <a:pt x="1648177" y="344311"/>
                        </a:cubicBezTo>
                        <a:cubicBezTo>
                          <a:pt x="1645342" y="293277"/>
                          <a:pt x="1641000" y="242084"/>
                          <a:pt x="1631244" y="191911"/>
                        </a:cubicBezTo>
                        <a:cubicBezTo>
                          <a:pt x="1626126" y="165592"/>
                          <a:pt x="1605709" y="132508"/>
                          <a:pt x="1586089" y="112888"/>
                        </a:cubicBezTo>
                        <a:cubicBezTo>
                          <a:pt x="1577570" y="104369"/>
                          <a:pt x="1568834" y="95296"/>
                          <a:pt x="1557866" y="90311"/>
                        </a:cubicBezTo>
                        <a:cubicBezTo>
                          <a:pt x="1547447" y="85575"/>
                          <a:pt x="1535128" y="87337"/>
                          <a:pt x="1524000" y="84666"/>
                        </a:cubicBezTo>
                        <a:cubicBezTo>
                          <a:pt x="1334819" y="39262"/>
                          <a:pt x="1497552" y="70702"/>
                          <a:pt x="1320800" y="39511"/>
                        </a:cubicBezTo>
                        <a:cubicBezTo>
                          <a:pt x="1238015" y="47037"/>
                          <a:pt x="1153956" y="45786"/>
                          <a:pt x="1072444" y="62088"/>
                        </a:cubicBezTo>
                        <a:cubicBezTo>
                          <a:pt x="1048389" y="66899"/>
                          <a:pt x="1028067" y="84626"/>
                          <a:pt x="1010355" y="101600"/>
                        </a:cubicBezTo>
                        <a:cubicBezTo>
                          <a:pt x="944269" y="164932"/>
                          <a:pt x="946224" y="170334"/>
                          <a:pt x="920044" y="231422"/>
                        </a:cubicBezTo>
                        <a:cubicBezTo>
                          <a:pt x="918163" y="246474"/>
                          <a:pt x="916545" y="261561"/>
                          <a:pt x="914400" y="276577"/>
                        </a:cubicBezTo>
                        <a:cubicBezTo>
                          <a:pt x="912781" y="287907"/>
                          <a:pt x="908755" y="298999"/>
                          <a:pt x="908755" y="310444"/>
                        </a:cubicBezTo>
                        <a:cubicBezTo>
                          <a:pt x="908755" y="366920"/>
                          <a:pt x="905360" y="424030"/>
                          <a:pt x="914400" y="479777"/>
                        </a:cubicBezTo>
                        <a:cubicBezTo>
                          <a:pt x="916991" y="495753"/>
                          <a:pt x="930242" y="508863"/>
                          <a:pt x="942622" y="519288"/>
                        </a:cubicBezTo>
                        <a:cubicBezTo>
                          <a:pt x="979052" y="549966"/>
                          <a:pt x="1089179" y="609122"/>
                          <a:pt x="1128889" y="620888"/>
                        </a:cubicBezTo>
                        <a:cubicBezTo>
                          <a:pt x="1193278" y="639966"/>
                          <a:pt x="1260438" y="648024"/>
                          <a:pt x="1326444" y="660400"/>
                        </a:cubicBezTo>
                        <a:cubicBezTo>
                          <a:pt x="1380864" y="670604"/>
                          <a:pt x="1435518" y="679520"/>
                          <a:pt x="1490133" y="688622"/>
                        </a:cubicBezTo>
                        <a:cubicBezTo>
                          <a:pt x="1514543" y="692690"/>
                          <a:pt x="1538897" y="697347"/>
                          <a:pt x="1563511" y="699911"/>
                        </a:cubicBezTo>
                        <a:cubicBezTo>
                          <a:pt x="1621523" y="705954"/>
                          <a:pt x="1855696" y="725173"/>
                          <a:pt x="1924755" y="728133"/>
                        </a:cubicBezTo>
                        <a:cubicBezTo>
                          <a:pt x="2001848" y="731437"/>
                          <a:pt x="2079036" y="731896"/>
                          <a:pt x="2156177" y="733777"/>
                        </a:cubicBezTo>
                        <a:cubicBezTo>
                          <a:pt x="2223910" y="731896"/>
                          <a:pt x="2291998" y="735301"/>
                          <a:pt x="2359377" y="728133"/>
                        </a:cubicBezTo>
                        <a:cubicBezTo>
                          <a:pt x="2381276" y="725803"/>
                          <a:pt x="2400574" y="712519"/>
                          <a:pt x="2421466" y="705555"/>
                        </a:cubicBezTo>
                        <a:cubicBezTo>
                          <a:pt x="2467977" y="690051"/>
                          <a:pt x="2477783" y="691680"/>
                          <a:pt x="2534355" y="682977"/>
                        </a:cubicBezTo>
                        <a:cubicBezTo>
                          <a:pt x="2523683" y="650958"/>
                          <a:pt x="2535206" y="668555"/>
                          <a:pt x="2483555" y="660400"/>
                        </a:cubicBezTo>
                        <a:cubicBezTo>
                          <a:pt x="2462777" y="657119"/>
                          <a:pt x="2442309" y="651953"/>
                          <a:pt x="2421466" y="649111"/>
                        </a:cubicBezTo>
                        <a:cubicBezTo>
                          <a:pt x="2400875" y="646303"/>
                          <a:pt x="2429932" y="646288"/>
                          <a:pt x="2359377" y="643466"/>
                        </a:cubicBezTo>
                        <a:lnTo>
                          <a:pt x="1998133" y="632177"/>
                        </a:lnTo>
                        <a:cubicBezTo>
                          <a:pt x="1966115" y="633385"/>
                          <a:pt x="1933520" y="631173"/>
                          <a:pt x="1902177" y="637822"/>
                        </a:cubicBezTo>
                        <a:cubicBezTo>
                          <a:pt x="1870726" y="644493"/>
                          <a:pt x="1841204" y="658536"/>
                          <a:pt x="1811866" y="671688"/>
                        </a:cubicBezTo>
                        <a:cubicBezTo>
                          <a:pt x="1761602" y="694220"/>
                          <a:pt x="1688687" y="740569"/>
                          <a:pt x="1648177" y="773288"/>
                        </a:cubicBezTo>
                        <a:cubicBezTo>
                          <a:pt x="1618097" y="797584"/>
                          <a:pt x="1578808" y="844504"/>
                          <a:pt x="1552222" y="874888"/>
                        </a:cubicBezTo>
                        <a:cubicBezTo>
                          <a:pt x="1548459" y="888059"/>
                          <a:pt x="1537820" y="901061"/>
                          <a:pt x="1540933" y="914400"/>
                        </a:cubicBezTo>
                        <a:cubicBezTo>
                          <a:pt x="1577704" y="1071991"/>
                          <a:pt x="1609464" y="1072843"/>
                          <a:pt x="1766711" y="1151466"/>
                        </a:cubicBezTo>
                        <a:cubicBezTo>
                          <a:pt x="1991925" y="1264073"/>
                          <a:pt x="2016636" y="1254706"/>
                          <a:pt x="2257777" y="1309511"/>
                        </a:cubicBezTo>
                        <a:cubicBezTo>
                          <a:pt x="2319866" y="1303866"/>
                          <a:pt x="2382503" y="1302557"/>
                          <a:pt x="2444044" y="1292577"/>
                        </a:cubicBezTo>
                        <a:cubicBezTo>
                          <a:pt x="2555424" y="1274515"/>
                          <a:pt x="2439757" y="1275644"/>
                          <a:pt x="2472266" y="1275644"/>
                        </a:cubicBezTo>
                      </a:path>
                    </a:pathLst>
                  </a:cu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13A105A3-600E-7906-C204-61DC4CFA733A}"/>
              </a:ext>
            </a:extLst>
          </p:cNvPr>
          <p:cNvSpPr/>
          <p:nvPr/>
        </p:nvSpPr>
        <p:spPr>
          <a:xfrm>
            <a:off x="271418" y="748632"/>
            <a:ext cx="7591294" cy="3196829"/>
          </a:xfrm>
          <a:custGeom>
            <a:avLst/>
            <a:gdLst>
              <a:gd name="connsiteX0" fmla="*/ 7591294 w 7591294"/>
              <a:gd name="connsiteY0" fmla="*/ 436696 h 3196829"/>
              <a:gd name="connsiteX1" fmla="*/ 4255428 w 7591294"/>
              <a:gd name="connsiteY1" fmla="*/ 41585 h 3196829"/>
              <a:gd name="connsiteX2" fmla="*/ 1218717 w 7591294"/>
              <a:gd name="connsiteY2" fmla="*/ 143185 h 3196829"/>
              <a:gd name="connsiteX3" fmla="*/ 22094 w 7591294"/>
              <a:gd name="connsiteY3" fmla="*/ 1204340 h 3196829"/>
              <a:gd name="connsiteX4" fmla="*/ 434139 w 7591294"/>
              <a:gd name="connsiteY4" fmla="*/ 3196829 h 3196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294" h="3196829">
                <a:moveTo>
                  <a:pt x="7591294" y="436696"/>
                </a:moveTo>
                <a:cubicBezTo>
                  <a:pt x="6454409" y="263599"/>
                  <a:pt x="5317524" y="90503"/>
                  <a:pt x="4255428" y="41585"/>
                </a:cubicBezTo>
                <a:cubicBezTo>
                  <a:pt x="3193332" y="-7333"/>
                  <a:pt x="1924273" y="-50607"/>
                  <a:pt x="1218717" y="143185"/>
                </a:cubicBezTo>
                <a:cubicBezTo>
                  <a:pt x="513161" y="336977"/>
                  <a:pt x="152857" y="695399"/>
                  <a:pt x="22094" y="1204340"/>
                </a:cubicBezTo>
                <a:cubicBezTo>
                  <a:pt x="-108669" y="1713281"/>
                  <a:pt x="381458" y="2920251"/>
                  <a:pt x="434139" y="3196829"/>
                </a:cubicBezTo>
              </a:path>
            </a:pathLst>
          </a:custGeom>
          <a:noFill/>
          <a:ln w="38100">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68502F2-15B4-D79F-F11E-BBB0B9B84FD9}"/>
                  </a:ext>
                </a:extLst>
              </p:cNvPr>
              <p:cNvSpPr txBox="1"/>
              <p:nvPr/>
            </p:nvSpPr>
            <p:spPr>
              <a:xfrm>
                <a:off x="2482720" y="69131"/>
                <a:ext cx="2851037" cy="646331"/>
              </a:xfrm>
              <a:prstGeom prst="rect">
                <a:avLst/>
              </a:prstGeom>
              <a:noFill/>
            </p:spPr>
            <p:txBody>
              <a:bodyPr wrap="none" rtlCol="0">
                <a:spAutoFit/>
              </a:bodyPr>
              <a:lstStyle/>
              <a:p>
                <a:r>
                  <a:rPr lang="en-US" b="1" dirty="0"/>
                  <a:t>Seek new host</a:t>
                </a:r>
                <a:r>
                  <a:rPr lang="en-US" dirty="0"/>
                  <a:t> probability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dirty="0"/>
              </a:p>
            </p:txBody>
          </p:sp>
        </mc:Choice>
        <mc:Fallback xmlns="">
          <p:sp>
            <p:nvSpPr>
              <p:cNvPr id="54" name="TextBox 53">
                <a:extLst>
                  <a:ext uri="{FF2B5EF4-FFF2-40B4-BE49-F238E27FC236}">
                    <a16:creationId xmlns:a16="http://schemas.microsoft.com/office/drawing/2014/main" id="{668502F2-15B4-D79F-F11E-BBB0B9B84FD9}"/>
                  </a:ext>
                </a:extLst>
              </p:cNvPr>
              <p:cNvSpPr txBox="1">
                <a:spLocks noRot="1" noChangeAspect="1" noMove="1" noResize="1" noEditPoints="1" noAdjustHandles="1" noChangeArrowheads="1" noChangeShapeType="1" noTextEdit="1"/>
              </p:cNvSpPr>
              <p:nvPr/>
            </p:nvSpPr>
            <p:spPr>
              <a:xfrm>
                <a:off x="2482720" y="69131"/>
                <a:ext cx="2851037" cy="646331"/>
              </a:xfrm>
              <a:prstGeom prst="rect">
                <a:avLst/>
              </a:prstGeom>
              <a:blipFill>
                <a:blip r:embed="rId20"/>
                <a:stretch>
                  <a:fillRect l="-1709" t="-3774" b="-7547"/>
                </a:stretch>
              </a:blipFill>
            </p:spPr>
            <p:txBody>
              <a:bodyPr/>
              <a:lstStyle/>
              <a:p>
                <a:r>
                  <a:rPr lang="en-US">
                    <a:noFill/>
                  </a:rPr>
                  <a:t> </a:t>
                </a:r>
              </a:p>
            </p:txBody>
          </p:sp>
        </mc:Fallback>
      </mc:AlternateContent>
      <p:pic>
        <p:nvPicPr>
          <p:cNvPr id="70" name="Graphic 69" descr="Stopwatch 25% outline">
            <a:extLst>
              <a:ext uri="{FF2B5EF4-FFF2-40B4-BE49-F238E27FC236}">
                <a16:creationId xmlns:a16="http://schemas.microsoft.com/office/drawing/2014/main" id="{B65276F6-FA4F-894B-E08F-443789A6903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04866" y="5219334"/>
            <a:ext cx="914400" cy="914400"/>
          </a:xfrm>
          <a:prstGeom prst="rect">
            <a:avLst/>
          </a:prstGeom>
        </p:spPr>
      </p:pic>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F6DD2410-EEE5-AB91-159A-679CAF13556E}"/>
                  </a:ext>
                </a:extLst>
              </p:cNvPr>
              <p:cNvSpPr txBox="1"/>
              <p:nvPr/>
            </p:nvSpPr>
            <p:spPr>
              <a:xfrm>
                <a:off x="9159960" y="6114646"/>
                <a:ext cx="1575688" cy="646331"/>
              </a:xfrm>
              <a:prstGeom prst="rect">
                <a:avLst/>
              </a:prstGeom>
              <a:noFill/>
            </p:spPr>
            <p:txBody>
              <a:bodyPr wrap="none" rtlCol="0">
                <a:spAutoFit/>
              </a:bodyPr>
              <a:lstStyle/>
              <a:p>
                <a:r>
                  <a:rPr lang="en-US" b="1" dirty="0"/>
                  <a:t>Ingesting</a:t>
                </a:r>
                <a:r>
                  <a:rPr lang="en-US" dirty="0"/>
                  <a:t> rate</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xmlns="">
          <p:sp>
            <p:nvSpPr>
              <p:cNvPr id="71" name="TextBox 70">
                <a:extLst>
                  <a:ext uri="{FF2B5EF4-FFF2-40B4-BE49-F238E27FC236}">
                    <a16:creationId xmlns:a16="http://schemas.microsoft.com/office/drawing/2014/main" id="{F6DD2410-EEE5-AB91-159A-679CAF13556E}"/>
                  </a:ext>
                </a:extLst>
              </p:cNvPr>
              <p:cNvSpPr txBox="1">
                <a:spLocks noRot="1" noChangeAspect="1" noMove="1" noResize="1" noEditPoints="1" noAdjustHandles="1" noChangeArrowheads="1" noChangeShapeType="1" noTextEdit="1"/>
              </p:cNvSpPr>
              <p:nvPr/>
            </p:nvSpPr>
            <p:spPr>
              <a:xfrm>
                <a:off x="9159960" y="6114646"/>
                <a:ext cx="1575688" cy="646331"/>
              </a:xfrm>
              <a:prstGeom prst="rect">
                <a:avLst/>
              </a:prstGeom>
              <a:blipFill>
                <a:blip r:embed="rId21"/>
                <a:stretch>
                  <a:fillRect l="-3488" t="-3774" r="-27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93DB0F3E-FB0D-5A51-6784-FF930CBA5553}"/>
                  </a:ext>
                </a:extLst>
              </p:cNvPr>
              <p:cNvSpPr txBox="1"/>
              <p:nvPr/>
            </p:nvSpPr>
            <p:spPr>
              <a:xfrm>
                <a:off x="9019970" y="1071292"/>
                <a:ext cx="2921569" cy="646331"/>
              </a:xfrm>
              <a:prstGeom prst="rect">
                <a:avLst/>
              </a:prstGeom>
              <a:noFill/>
            </p:spPr>
            <p:txBody>
              <a:bodyPr wrap="none" rtlCol="0">
                <a:spAutoFit/>
              </a:bodyPr>
              <a:lstStyle/>
              <a:p>
                <a:r>
                  <a:rPr lang="en-US" b="1" dirty="0"/>
                  <a:t>Ingesting</a:t>
                </a:r>
                <a:r>
                  <a:rPr lang="en-US" dirty="0"/>
                  <a:t> failure probability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𝑝</m:t>
                          </m:r>
                        </m:e>
                        <m:sub>
                          <m:r>
                            <a:rPr lang="en-US" b="0" i="1" smtClean="0">
                              <a:latin typeface="Cambria Math" panose="02040503050406030204" pitchFamily="18" charset="0"/>
                            </a:rPr>
                            <m:t>𝐺</m:t>
                          </m:r>
                        </m:sub>
                      </m:sSub>
                    </m:oMath>
                  </m:oMathPara>
                </a14:m>
                <a:endParaRPr lang="en-US" dirty="0"/>
              </a:p>
            </p:txBody>
          </p:sp>
        </mc:Choice>
        <mc:Fallback xmlns="">
          <p:sp>
            <p:nvSpPr>
              <p:cNvPr id="72" name="TextBox 71">
                <a:extLst>
                  <a:ext uri="{FF2B5EF4-FFF2-40B4-BE49-F238E27FC236}">
                    <a16:creationId xmlns:a16="http://schemas.microsoft.com/office/drawing/2014/main" id="{93DB0F3E-FB0D-5A51-6784-FF930CBA5553}"/>
                  </a:ext>
                </a:extLst>
              </p:cNvPr>
              <p:cNvSpPr txBox="1">
                <a:spLocks noRot="1" noChangeAspect="1" noMove="1" noResize="1" noEditPoints="1" noAdjustHandles="1" noChangeArrowheads="1" noChangeShapeType="1" noTextEdit="1"/>
              </p:cNvSpPr>
              <p:nvPr/>
            </p:nvSpPr>
            <p:spPr>
              <a:xfrm>
                <a:off x="9019970" y="1071292"/>
                <a:ext cx="2921569" cy="646331"/>
              </a:xfrm>
              <a:prstGeom prst="rect">
                <a:avLst/>
              </a:prstGeom>
              <a:blipFill>
                <a:blip r:embed="rId22"/>
                <a:stretch>
                  <a:fillRect l="-1879" t="-4717" r="-835" b="-2830"/>
                </a:stretch>
              </a:blipFill>
            </p:spPr>
            <p:txBody>
              <a:bodyPr/>
              <a:lstStyle/>
              <a:p>
                <a:r>
                  <a:rPr lang="en-US">
                    <a:noFill/>
                  </a:rPr>
                  <a:t> </a:t>
                </a:r>
              </a:p>
            </p:txBody>
          </p:sp>
        </mc:Fallback>
      </mc:AlternateContent>
      <p:sp>
        <p:nvSpPr>
          <p:cNvPr id="76" name="Freeform: Shape 75">
            <a:extLst>
              <a:ext uri="{FF2B5EF4-FFF2-40B4-BE49-F238E27FC236}">
                <a16:creationId xmlns:a16="http://schemas.microsoft.com/office/drawing/2014/main" id="{A68BC10F-9624-8119-9F22-20CFC19C7635}"/>
              </a:ext>
            </a:extLst>
          </p:cNvPr>
          <p:cNvSpPr/>
          <p:nvPr/>
        </p:nvSpPr>
        <p:spPr>
          <a:xfrm rot="14707922">
            <a:off x="9410839" y="1903234"/>
            <a:ext cx="1590470" cy="1434560"/>
          </a:xfrm>
          <a:custGeom>
            <a:avLst/>
            <a:gdLst>
              <a:gd name="connsiteX0" fmla="*/ 0 w 1590470"/>
              <a:gd name="connsiteY0" fmla="*/ 0 h 1434560"/>
              <a:gd name="connsiteX1" fmla="*/ 7084 w 1590470"/>
              <a:gd name="connsiteY1" fmla="*/ 68016 h 1434560"/>
              <a:gd name="connsiteX2" fmla="*/ 42506 w 1590470"/>
              <a:gd name="connsiteY2" fmla="*/ 154586 h 1434560"/>
              <a:gd name="connsiteX3" fmla="*/ 148774 w 1590470"/>
              <a:gd name="connsiteY3" fmla="*/ 278255 h 1434560"/>
              <a:gd name="connsiteX4" fmla="*/ 262126 w 1590470"/>
              <a:gd name="connsiteY4" fmla="*/ 358639 h 1434560"/>
              <a:gd name="connsiteX5" fmla="*/ 389647 w 1590470"/>
              <a:gd name="connsiteY5" fmla="*/ 414290 h 1434560"/>
              <a:gd name="connsiteX6" fmla="*/ 651773 w 1590470"/>
              <a:gd name="connsiteY6" fmla="*/ 525592 h 1434560"/>
              <a:gd name="connsiteX7" fmla="*/ 821801 w 1590470"/>
              <a:gd name="connsiteY7" fmla="*/ 537959 h 1434560"/>
              <a:gd name="connsiteX8" fmla="*/ 1020168 w 1590470"/>
              <a:gd name="connsiteY8" fmla="*/ 463758 h 1434560"/>
              <a:gd name="connsiteX9" fmla="*/ 1030794 w 1590470"/>
              <a:gd name="connsiteY9" fmla="*/ 432841 h 1434560"/>
              <a:gd name="connsiteX10" fmla="*/ 1034336 w 1590470"/>
              <a:gd name="connsiteY10" fmla="*/ 377190 h 1434560"/>
              <a:gd name="connsiteX11" fmla="*/ 1023710 w 1590470"/>
              <a:gd name="connsiteY11" fmla="*/ 210237 h 1434560"/>
              <a:gd name="connsiteX12" fmla="*/ 995372 w 1590470"/>
              <a:gd name="connsiteY12" fmla="*/ 123668 h 1434560"/>
              <a:gd name="connsiteX13" fmla="*/ 977660 w 1590470"/>
              <a:gd name="connsiteY13" fmla="*/ 98935 h 1434560"/>
              <a:gd name="connsiteX14" fmla="*/ 956407 w 1590470"/>
              <a:gd name="connsiteY14" fmla="*/ 92751 h 1434560"/>
              <a:gd name="connsiteX15" fmla="*/ 828886 w 1590470"/>
              <a:gd name="connsiteY15" fmla="*/ 43284 h 1434560"/>
              <a:gd name="connsiteX16" fmla="*/ 673027 w 1590470"/>
              <a:gd name="connsiteY16" fmla="*/ 68016 h 1434560"/>
              <a:gd name="connsiteX17" fmla="*/ 634062 w 1590470"/>
              <a:gd name="connsiteY17" fmla="*/ 111302 h 1434560"/>
              <a:gd name="connsiteX18" fmla="*/ 577386 w 1590470"/>
              <a:gd name="connsiteY18" fmla="*/ 253521 h 1434560"/>
              <a:gd name="connsiteX19" fmla="*/ 573844 w 1590470"/>
              <a:gd name="connsiteY19" fmla="*/ 302988 h 1434560"/>
              <a:gd name="connsiteX20" fmla="*/ 570301 w 1590470"/>
              <a:gd name="connsiteY20" fmla="*/ 340089 h 1434560"/>
              <a:gd name="connsiteX21" fmla="*/ 573844 w 1590470"/>
              <a:gd name="connsiteY21" fmla="*/ 525592 h 1434560"/>
              <a:gd name="connsiteX22" fmla="*/ 591555 w 1590470"/>
              <a:gd name="connsiteY22" fmla="*/ 568876 h 1434560"/>
              <a:gd name="connsiteX23" fmla="*/ 708450 w 1590470"/>
              <a:gd name="connsiteY23" fmla="*/ 680178 h 1434560"/>
              <a:gd name="connsiteX24" fmla="*/ 832428 w 1590470"/>
              <a:gd name="connsiteY24" fmla="*/ 723463 h 1434560"/>
              <a:gd name="connsiteX25" fmla="*/ 935153 w 1590470"/>
              <a:gd name="connsiteY25" fmla="*/ 754380 h 1434560"/>
              <a:gd name="connsiteX26" fmla="*/ 981203 w 1590470"/>
              <a:gd name="connsiteY26" fmla="*/ 766747 h 1434560"/>
              <a:gd name="connsiteX27" fmla="*/ 1207906 w 1590470"/>
              <a:gd name="connsiteY27" fmla="*/ 797664 h 1434560"/>
              <a:gd name="connsiteX28" fmla="*/ 1353139 w 1590470"/>
              <a:gd name="connsiteY28" fmla="*/ 803847 h 1434560"/>
              <a:gd name="connsiteX29" fmla="*/ 1480660 w 1590470"/>
              <a:gd name="connsiteY29" fmla="*/ 797664 h 1434560"/>
              <a:gd name="connsiteX30" fmla="*/ 1519624 w 1590470"/>
              <a:gd name="connsiteY30" fmla="*/ 772930 h 1434560"/>
              <a:gd name="connsiteX31" fmla="*/ 1590470 w 1590470"/>
              <a:gd name="connsiteY31" fmla="*/ 748196 h 1434560"/>
              <a:gd name="connsiteX32" fmla="*/ 1558589 w 1590470"/>
              <a:gd name="connsiteY32" fmla="*/ 723463 h 1434560"/>
              <a:gd name="connsiteX33" fmla="*/ 1519624 w 1590470"/>
              <a:gd name="connsiteY33" fmla="*/ 711096 h 1434560"/>
              <a:gd name="connsiteX34" fmla="*/ 1480660 w 1590470"/>
              <a:gd name="connsiteY34" fmla="*/ 704912 h 1434560"/>
              <a:gd name="connsiteX35" fmla="*/ 1253956 w 1590470"/>
              <a:gd name="connsiteY35" fmla="*/ 692545 h 1434560"/>
              <a:gd name="connsiteX36" fmla="*/ 1193737 w 1590470"/>
              <a:gd name="connsiteY36" fmla="*/ 698729 h 1434560"/>
              <a:gd name="connsiteX37" fmla="*/ 1137061 w 1590470"/>
              <a:gd name="connsiteY37" fmla="*/ 735829 h 1434560"/>
              <a:gd name="connsiteX38" fmla="*/ 1034336 w 1590470"/>
              <a:gd name="connsiteY38" fmla="*/ 847131 h 1434560"/>
              <a:gd name="connsiteX39" fmla="*/ 974118 w 1590470"/>
              <a:gd name="connsiteY39" fmla="*/ 958433 h 1434560"/>
              <a:gd name="connsiteX40" fmla="*/ 967034 w 1590470"/>
              <a:gd name="connsiteY40" fmla="*/ 1001718 h 1434560"/>
              <a:gd name="connsiteX41" fmla="*/ 1108724 w 1590470"/>
              <a:gd name="connsiteY41" fmla="*/ 1261422 h 1434560"/>
              <a:gd name="connsiteX42" fmla="*/ 1416899 w 1590470"/>
              <a:gd name="connsiteY42" fmla="*/ 1434560 h 1434560"/>
              <a:gd name="connsiteX43" fmla="*/ 1533794 w 1590470"/>
              <a:gd name="connsiteY43" fmla="*/ 1416008 h 1434560"/>
              <a:gd name="connsiteX44" fmla="*/ 1551505 w 1590470"/>
              <a:gd name="connsiteY44" fmla="*/ 1397458 h 143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90470" h="1434560" extrusionOk="0">
                <a:moveTo>
                  <a:pt x="0" y="0"/>
                </a:moveTo>
                <a:cubicBezTo>
                  <a:pt x="-162" y="20858"/>
                  <a:pt x="1522" y="45874"/>
                  <a:pt x="7084" y="68016"/>
                </a:cubicBezTo>
                <a:cubicBezTo>
                  <a:pt x="14064" y="93502"/>
                  <a:pt x="34689" y="137075"/>
                  <a:pt x="42506" y="154586"/>
                </a:cubicBezTo>
                <a:cubicBezTo>
                  <a:pt x="73538" y="203387"/>
                  <a:pt x="113099" y="240306"/>
                  <a:pt x="148774" y="278255"/>
                </a:cubicBezTo>
                <a:cubicBezTo>
                  <a:pt x="191967" y="308051"/>
                  <a:pt x="228308" y="338145"/>
                  <a:pt x="262126" y="358639"/>
                </a:cubicBezTo>
                <a:cubicBezTo>
                  <a:pt x="308210" y="377632"/>
                  <a:pt x="346710" y="400731"/>
                  <a:pt x="389647" y="414290"/>
                </a:cubicBezTo>
                <a:cubicBezTo>
                  <a:pt x="510757" y="466574"/>
                  <a:pt x="529654" y="501327"/>
                  <a:pt x="651773" y="525592"/>
                </a:cubicBezTo>
                <a:cubicBezTo>
                  <a:pt x="708581" y="534027"/>
                  <a:pt x="767579" y="527865"/>
                  <a:pt x="821801" y="537959"/>
                </a:cubicBezTo>
                <a:cubicBezTo>
                  <a:pt x="995756" y="512545"/>
                  <a:pt x="970601" y="595737"/>
                  <a:pt x="1020168" y="463758"/>
                </a:cubicBezTo>
                <a:cubicBezTo>
                  <a:pt x="1024008" y="453033"/>
                  <a:pt x="1029188" y="443764"/>
                  <a:pt x="1030794" y="432841"/>
                </a:cubicBezTo>
                <a:cubicBezTo>
                  <a:pt x="1030829" y="415394"/>
                  <a:pt x="1033870" y="396842"/>
                  <a:pt x="1034336" y="377190"/>
                </a:cubicBezTo>
                <a:cubicBezTo>
                  <a:pt x="1030302" y="321487"/>
                  <a:pt x="1027972" y="262327"/>
                  <a:pt x="1023710" y="210237"/>
                </a:cubicBezTo>
                <a:cubicBezTo>
                  <a:pt x="1021713" y="181841"/>
                  <a:pt x="1009669" y="142376"/>
                  <a:pt x="995372" y="123668"/>
                </a:cubicBezTo>
                <a:cubicBezTo>
                  <a:pt x="989602" y="113637"/>
                  <a:pt x="983771" y="103803"/>
                  <a:pt x="977660" y="98935"/>
                </a:cubicBezTo>
                <a:cubicBezTo>
                  <a:pt x="970885" y="92786"/>
                  <a:pt x="963988" y="95273"/>
                  <a:pt x="956407" y="92751"/>
                </a:cubicBezTo>
                <a:cubicBezTo>
                  <a:pt x="839528" y="57818"/>
                  <a:pt x="942556" y="77617"/>
                  <a:pt x="828886" y="43284"/>
                </a:cubicBezTo>
                <a:cubicBezTo>
                  <a:pt x="778636" y="50440"/>
                  <a:pt x="718684" y="55169"/>
                  <a:pt x="673027" y="68016"/>
                </a:cubicBezTo>
                <a:cubicBezTo>
                  <a:pt x="657476" y="74183"/>
                  <a:pt x="644490" y="90776"/>
                  <a:pt x="634062" y="111302"/>
                </a:cubicBezTo>
                <a:cubicBezTo>
                  <a:pt x="591665" y="181430"/>
                  <a:pt x="594822" y="186348"/>
                  <a:pt x="577386" y="253521"/>
                </a:cubicBezTo>
                <a:cubicBezTo>
                  <a:pt x="576384" y="270264"/>
                  <a:pt x="575501" y="283291"/>
                  <a:pt x="573844" y="302988"/>
                </a:cubicBezTo>
                <a:cubicBezTo>
                  <a:pt x="572145" y="313195"/>
                  <a:pt x="570662" y="327095"/>
                  <a:pt x="570301" y="340089"/>
                </a:cubicBezTo>
                <a:cubicBezTo>
                  <a:pt x="570091" y="411963"/>
                  <a:pt x="566923" y="468573"/>
                  <a:pt x="573844" y="525592"/>
                </a:cubicBezTo>
                <a:cubicBezTo>
                  <a:pt x="576822" y="543483"/>
                  <a:pt x="585035" y="559269"/>
                  <a:pt x="591555" y="568876"/>
                </a:cubicBezTo>
                <a:cubicBezTo>
                  <a:pt x="616852" y="601909"/>
                  <a:pt x="686985" y="666093"/>
                  <a:pt x="708450" y="680178"/>
                </a:cubicBezTo>
                <a:cubicBezTo>
                  <a:pt x="741919" y="705865"/>
                  <a:pt x="793684" y="710697"/>
                  <a:pt x="832428" y="723463"/>
                </a:cubicBezTo>
                <a:cubicBezTo>
                  <a:pt x="866467" y="733729"/>
                  <a:pt x="902198" y="746150"/>
                  <a:pt x="935153" y="754380"/>
                </a:cubicBezTo>
                <a:cubicBezTo>
                  <a:pt x="947914" y="758811"/>
                  <a:pt x="966750" y="765783"/>
                  <a:pt x="981203" y="766747"/>
                </a:cubicBezTo>
                <a:cubicBezTo>
                  <a:pt x="1009719" y="775850"/>
                  <a:pt x="1165198" y="795203"/>
                  <a:pt x="1207906" y="797664"/>
                </a:cubicBezTo>
                <a:cubicBezTo>
                  <a:pt x="1246847" y="800619"/>
                  <a:pt x="1302954" y="807625"/>
                  <a:pt x="1353139" y="803847"/>
                </a:cubicBezTo>
                <a:cubicBezTo>
                  <a:pt x="1389823" y="801164"/>
                  <a:pt x="1431313" y="803049"/>
                  <a:pt x="1480660" y="797664"/>
                </a:cubicBezTo>
                <a:cubicBezTo>
                  <a:pt x="1496495" y="793386"/>
                  <a:pt x="1506595" y="783415"/>
                  <a:pt x="1519624" y="772930"/>
                </a:cubicBezTo>
                <a:cubicBezTo>
                  <a:pt x="1549241" y="754887"/>
                  <a:pt x="1555094" y="757721"/>
                  <a:pt x="1590470" y="748196"/>
                </a:cubicBezTo>
                <a:cubicBezTo>
                  <a:pt x="1582564" y="714522"/>
                  <a:pt x="1589833" y="733655"/>
                  <a:pt x="1558589" y="723463"/>
                </a:cubicBezTo>
                <a:cubicBezTo>
                  <a:pt x="1544970" y="719473"/>
                  <a:pt x="1531777" y="714507"/>
                  <a:pt x="1519624" y="711096"/>
                </a:cubicBezTo>
                <a:cubicBezTo>
                  <a:pt x="1505290" y="709135"/>
                  <a:pt x="1527311" y="710174"/>
                  <a:pt x="1480660" y="704912"/>
                </a:cubicBezTo>
                <a:cubicBezTo>
                  <a:pt x="1420243" y="681683"/>
                  <a:pt x="1279854" y="698242"/>
                  <a:pt x="1253956" y="692545"/>
                </a:cubicBezTo>
                <a:cubicBezTo>
                  <a:pt x="1235413" y="691100"/>
                  <a:pt x="1215460" y="689907"/>
                  <a:pt x="1193737" y="698729"/>
                </a:cubicBezTo>
                <a:cubicBezTo>
                  <a:pt x="1173380" y="710360"/>
                  <a:pt x="1154813" y="725044"/>
                  <a:pt x="1137061" y="735829"/>
                </a:cubicBezTo>
                <a:cubicBezTo>
                  <a:pt x="1102074" y="759508"/>
                  <a:pt x="1062450" y="815464"/>
                  <a:pt x="1034336" y="847131"/>
                </a:cubicBezTo>
                <a:cubicBezTo>
                  <a:pt x="1008258" y="872398"/>
                  <a:pt x="988118" y="922464"/>
                  <a:pt x="974118" y="958433"/>
                </a:cubicBezTo>
                <a:cubicBezTo>
                  <a:pt x="972939" y="972351"/>
                  <a:pt x="964155" y="987456"/>
                  <a:pt x="967034" y="1001718"/>
                </a:cubicBezTo>
                <a:cubicBezTo>
                  <a:pt x="988615" y="1176184"/>
                  <a:pt x="1011097" y="1178749"/>
                  <a:pt x="1108724" y="1261422"/>
                </a:cubicBezTo>
                <a:cubicBezTo>
                  <a:pt x="1248864" y="1385938"/>
                  <a:pt x="1267747" y="1374069"/>
                  <a:pt x="1416899" y="1434560"/>
                </a:cubicBezTo>
                <a:cubicBezTo>
                  <a:pt x="1448183" y="1426858"/>
                  <a:pt x="1495890" y="1426738"/>
                  <a:pt x="1533794" y="1416008"/>
                </a:cubicBezTo>
                <a:cubicBezTo>
                  <a:pt x="1603416" y="1397074"/>
                  <a:pt x="1531007" y="1394575"/>
                  <a:pt x="1551505" y="1397458"/>
                </a:cubicBezTo>
              </a:path>
            </a:pathLst>
          </a:custGeom>
          <a:noFill/>
          <a:ln w="76200">
            <a:solidFill>
              <a:schemeClr val="tx1">
                <a:lumMod val="75000"/>
                <a:lumOff val="25000"/>
              </a:schemeClr>
            </a:solidFill>
            <a:prstDash val="sysDot"/>
            <a:headEnd type="none" w="med" len="med"/>
            <a:tailEnd type="triangle" w="med" len="med"/>
            <a:extLst>
              <a:ext uri="{C807C97D-BFC1-408E-A445-0C87EB9F89A2}">
                <ask:lineSketchStyleProps xmlns:ask="http://schemas.microsoft.com/office/drawing/2018/sketchyshapes" sd="1808839980">
                  <a:custGeom>
                    <a:avLst/>
                    <a:gdLst>
                      <a:gd name="connsiteX0" fmla="*/ 0 w 2534355"/>
                      <a:gd name="connsiteY0" fmla="*/ 0 h 1309511"/>
                      <a:gd name="connsiteX1" fmla="*/ 11289 w 2534355"/>
                      <a:gd name="connsiteY1" fmla="*/ 62088 h 1309511"/>
                      <a:gd name="connsiteX2" fmla="*/ 67733 w 2534355"/>
                      <a:gd name="connsiteY2" fmla="*/ 141111 h 1309511"/>
                      <a:gd name="connsiteX3" fmla="*/ 237066 w 2534355"/>
                      <a:gd name="connsiteY3" fmla="*/ 254000 h 1309511"/>
                      <a:gd name="connsiteX4" fmla="*/ 417689 w 2534355"/>
                      <a:gd name="connsiteY4" fmla="*/ 327377 h 1309511"/>
                      <a:gd name="connsiteX5" fmla="*/ 620889 w 2534355"/>
                      <a:gd name="connsiteY5" fmla="*/ 378177 h 1309511"/>
                      <a:gd name="connsiteX6" fmla="*/ 1038577 w 2534355"/>
                      <a:gd name="connsiteY6" fmla="*/ 479777 h 1309511"/>
                      <a:gd name="connsiteX7" fmla="*/ 1309511 w 2534355"/>
                      <a:gd name="connsiteY7" fmla="*/ 491066 h 1309511"/>
                      <a:gd name="connsiteX8" fmla="*/ 1625600 w 2534355"/>
                      <a:gd name="connsiteY8" fmla="*/ 423333 h 1309511"/>
                      <a:gd name="connsiteX9" fmla="*/ 1642533 w 2534355"/>
                      <a:gd name="connsiteY9" fmla="*/ 395111 h 1309511"/>
                      <a:gd name="connsiteX10" fmla="*/ 1648177 w 2534355"/>
                      <a:gd name="connsiteY10" fmla="*/ 344311 h 1309511"/>
                      <a:gd name="connsiteX11" fmla="*/ 1631244 w 2534355"/>
                      <a:gd name="connsiteY11" fmla="*/ 191911 h 1309511"/>
                      <a:gd name="connsiteX12" fmla="*/ 1586089 w 2534355"/>
                      <a:gd name="connsiteY12" fmla="*/ 112888 h 1309511"/>
                      <a:gd name="connsiteX13" fmla="*/ 1557866 w 2534355"/>
                      <a:gd name="connsiteY13" fmla="*/ 90311 h 1309511"/>
                      <a:gd name="connsiteX14" fmla="*/ 1524000 w 2534355"/>
                      <a:gd name="connsiteY14" fmla="*/ 84666 h 1309511"/>
                      <a:gd name="connsiteX15" fmla="*/ 1320800 w 2534355"/>
                      <a:gd name="connsiteY15" fmla="*/ 39511 h 1309511"/>
                      <a:gd name="connsiteX16" fmla="*/ 1072444 w 2534355"/>
                      <a:gd name="connsiteY16" fmla="*/ 62088 h 1309511"/>
                      <a:gd name="connsiteX17" fmla="*/ 1010355 w 2534355"/>
                      <a:gd name="connsiteY17" fmla="*/ 101600 h 1309511"/>
                      <a:gd name="connsiteX18" fmla="*/ 920044 w 2534355"/>
                      <a:gd name="connsiteY18" fmla="*/ 231422 h 1309511"/>
                      <a:gd name="connsiteX19" fmla="*/ 914400 w 2534355"/>
                      <a:gd name="connsiteY19" fmla="*/ 276577 h 1309511"/>
                      <a:gd name="connsiteX20" fmla="*/ 908755 w 2534355"/>
                      <a:gd name="connsiteY20" fmla="*/ 310444 h 1309511"/>
                      <a:gd name="connsiteX21" fmla="*/ 914400 w 2534355"/>
                      <a:gd name="connsiteY21" fmla="*/ 479777 h 1309511"/>
                      <a:gd name="connsiteX22" fmla="*/ 942622 w 2534355"/>
                      <a:gd name="connsiteY22" fmla="*/ 519288 h 1309511"/>
                      <a:gd name="connsiteX23" fmla="*/ 1128889 w 2534355"/>
                      <a:gd name="connsiteY23" fmla="*/ 620888 h 1309511"/>
                      <a:gd name="connsiteX24" fmla="*/ 1326444 w 2534355"/>
                      <a:gd name="connsiteY24" fmla="*/ 660400 h 1309511"/>
                      <a:gd name="connsiteX25" fmla="*/ 1490133 w 2534355"/>
                      <a:gd name="connsiteY25" fmla="*/ 688622 h 1309511"/>
                      <a:gd name="connsiteX26" fmla="*/ 1563511 w 2534355"/>
                      <a:gd name="connsiteY26" fmla="*/ 699911 h 1309511"/>
                      <a:gd name="connsiteX27" fmla="*/ 1924755 w 2534355"/>
                      <a:gd name="connsiteY27" fmla="*/ 728133 h 1309511"/>
                      <a:gd name="connsiteX28" fmla="*/ 2156177 w 2534355"/>
                      <a:gd name="connsiteY28" fmla="*/ 733777 h 1309511"/>
                      <a:gd name="connsiteX29" fmla="*/ 2359377 w 2534355"/>
                      <a:gd name="connsiteY29" fmla="*/ 728133 h 1309511"/>
                      <a:gd name="connsiteX30" fmla="*/ 2421466 w 2534355"/>
                      <a:gd name="connsiteY30" fmla="*/ 705555 h 1309511"/>
                      <a:gd name="connsiteX31" fmla="*/ 2534355 w 2534355"/>
                      <a:gd name="connsiteY31" fmla="*/ 682977 h 1309511"/>
                      <a:gd name="connsiteX32" fmla="*/ 2483555 w 2534355"/>
                      <a:gd name="connsiteY32" fmla="*/ 660400 h 1309511"/>
                      <a:gd name="connsiteX33" fmla="*/ 2421466 w 2534355"/>
                      <a:gd name="connsiteY33" fmla="*/ 649111 h 1309511"/>
                      <a:gd name="connsiteX34" fmla="*/ 2359377 w 2534355"/>
                      <a:gd name="connsiteY34" fmla="*/ 643466 h 1309511"/>
                      <a:gd name="connsiteX35" fmla="*/ 2201333 w 2534355"/>
                      <a:gd name="connsiteY35" fmla="*/ 626533 h 1309511"/>
                      <a:gd name="connsiteX36" fmla="*/ 1998133 w 2534355"/>
                      <a:gd name="connsiteY36" fmla="*/ 632177 h 1309511"/>
                      <a:gd name="connsiteX37" fmla="*/ 1902177 w 2534355"/>
                      <a:gd name="connsiteY37" fmla="*/ 637822 h 1309511"/>
                      <a:gd name="connsiteX38" fmla="*/ 1811866 w 2534355"/>
                      <a:gd name="connsiteY38" fmla="*/ 671688 h 1309511"/>
                      <a:gd name="connsiteX39" fmla="*/ 1648177 w 2534355"/>
                      <a:gd name="connsiteY39" fmla="*/ 773288 h 1309511"/>
                      <a:gd name="connsiteX40" fmla="*/ 1552222 w 2534355"/>
                      <a:gd name="connsiteY40" fmla="*/ 874888 h 1309511"/>
                      <a:gd name="connsiteX41" fmla="*/ 1540933 w 2534355"/>
                      <a:gd name="connsiteY41" fmla="*/ 914400 h 1309511"/>
                      <a:gd name="connsiteX42" fmla="*/ 1766711 w 2534355"/>
                      <a:gd name="connsiteY42" fmla="*/ 1151466 h 1309511"/>
                      <a:gd name="connsiteX43" fmla="*/ 2257777 w 2534355"/>
                      <a:gd name="connsiteY43" fmla="*/ 1309511 h 1309511"/>
                      <a:gd name="connsiteX44" fmla="*/ 2444044 w 2534355"/>
                      <a:gd name="connsiteY44" fmla="*/ 1292577 h 1309511"/>
                      <a:gd name="connsiteX45" fmla="*/ 2472266 w 2534355"/>
                      <a:gd name="connsiteY45" fmla="*/ 1275644 h 1309511"/>
                      <a:gd name="connsiteX0" fmla="*/ 0 w 2534355"/>
                      <a:gd name="connsiteY0" fmla="*/ 0 h 1309511"/>
                      <a:gd name="connsiteX1" fmla="*/ 11289 w 2534355"/>
                      <a:gd name="connsiteY1" fmla="*/ 62088 h 1309511"/>
                      <a:gd name="connsiteX2" fmla="*/ 67733 w 2534355"/>
                      <a:gd name="connsiteY2" fmla="*/ 141111 h 1309511"/>
                      <a:gd name="connsiteX3" fmla="*/ 237066 w 2534355"/>
                      <a:gd name="connsiteY3" fmla="*/ 254000 h 1309511"/>
                      <a:gd name="connsiteX4" fmla="*/ 417689 w 2534355"/>
                      <a:gd name="connsiteY4" fmla="*/ 327377 h 1309511"/>
                      <a:gd name="connsiteX5" fmla="*/ 620889 w 2534355"/>
                      <a:gd name="connsiteY5" fmla="*/ 378177 h 1309511"/>
                      <a:gd name="connsiteX6" fmla="*/ 1038577 w 2534355"/>
                      <a:gd name="connsiteY6" fmla="*/ 479777 h 1309511"/>
                      <a:gd name="connsiteX7" fmla="*/ 1309511 w 2534355"/>
                      <a:gd name="connsiteY7" fmla="*/ 491066 h 1309511"/>
                      <a:gd name="connsiteX8" fmla="*/ 1625600 w 2534355"/>
                      <a:gd name="connsiteY8" fmla="*/ 423333 h 1309511"/>
                      <a:gd name="connsiteX9" fmla="*/ 1642533 w 2534355"/>
                      <a:gd name="connsiteY9" fmla="*/ 395111 h 1309511"/>
                      <a:gd name="connsiteX10" fmla="*/ 1648177 w 2534355"/>
                      <a:gd name="connsiteY10" fmla="*/ 344311 h 1309511"/>
                      <a:gd name="connsiteX11" fmla="*/ 1631244 w 2534355"/>
                      <a:gd name="connsiteY11" fmla="*/ 191911 h 1309511"/>
                      <a:gd name="connsiteX12" fmla="*/ 1586089 w 2534355"/>
                      <a:gd name="connsiteY12" fmla="*/ 112888 h 1309511"/>
                      <a:gd name="connsiteX13" fmla="*/ 1557866 w 2534355"/>
                      <a:gd name="connsiteY13" fmla="*/ 90311 h 1309511"/>
                      <a:gd name="connsiteX14" fmla="*/ 1524000 w 2534355"/>
                      <a:gd name="connsiteY14" fmla="*/ 84666 h 1309511"/>
                      <a:gd name="connsiteX15" fmla="*/ 1320800 w 2534355"/>
                      <a:gd name="connsiteY15" fmla="*/ 39511 h 1309511"/>
                      <a:gd name="connsiteX16" fmla="*/ 1072444 w 2534355"/>
                      <a:gd name="connsiteY16" fmla="*/ 62088 h 1309511"/>
                      <a:gd name="connsiteX17" fmla="*/ 1010355 w 2534355"/>
                      <a:gd name="connsiteY17" fmla="*/ 101600 h 1309511"/>
                      <a:gd name="connsiteX18" fmla="*/ 920044 w 2534355"/>
                      <a:gd name="connsiteY18" fmla="*/ 231422 h 1309511"/>
                      <a:gd name="connsiteX19" fmla="*/ 914400 w 2534355"/>
                      <a:gd name="connsiteY19" fmla="*/ 276577 h 1309511"/>
                      <a:gd name="connsiteX20" fmla="*/ 908755 w 2534355"/>
                      <a:gd name="connsiteY20" fmla="*/ 310444 h 1309511"/>
                      <a:gd name="connsiteX21" fmla="*/ 914400 w 2534355"/>
                      <a:gd name="connsiteY21" fmla="*/ 479777 h 1309511"/>
                      <a:gd name="connsiteX22" fmla="*/ 942622 w 2534355"/>
                      <a:gd name="connsiteY22" fmla="*/ 519288 h 1309511"/>
                      <a:gd name="connsiteX23" fmla="*/ 1128889 w 2534355"/>
                      <a:gd name="connsiteY23" fmla="*/ 620888 h 1309511"/>
                      <a:gd name="connsiteX24" fmla="*/ 1326444 w 2534355"/>
                      <a:gd name="connsiteY24" fmla="*/ 660400 h 1309511"/>
                      <a:gd name="connsiteX25" fmla="*/ 1490133 w 2534355"/>
                      <a:gd name="connsiteY25" fmla="*/ 688622 h 1309511"/>
                      <a:gd name="connsiteX26" fmla="*/ 1563511 w 2534355"/>
                      <a:gd name="connsiteY26" fmla="*/ 699911 h 1309511"/>
                      <a:gd name="connsiteX27" fmla="*/ 1924755 w 2534355"/>
                      <a:gd name="connsiteY27" fmla="*/ 728133 h 1309511"/>
                      <a:gd name="connsiteX28" fmla="*/ 2156177 w 2534355"/>
                      <a:gd name="connsiteY28" fmla="*/ 733777 h 1309511"/>
                      <a:gd name="connsiteX29" fmla="*/ 2359377 w 2534355"/>
                      <a:gd name="connsiteY29" fmla="*/ 728133 h 1309511"/>
                      <a:gd name="connsiteX30" fmla="*/ 2421466 w 2534355"/>
                      <a:gd name="connsiteY30" fmla="*/ 705555 h 1309511"/>
                      <a:gd name="connsiteX31" fmla="*/ 2534355 w 2534355"/>
                      <a:gd name="connsiteY31" fmla="*/ 682977 h 1309511"/>
                      <a:gd name="connsiteX32" fmla="*/ 2483555 w 2534355"/>
                      <a:gd name="connsiteY32" fmla="*/ 660400 h 1309511"/>
                      <a:gd name="connsiteX33" fmla="*/ 2421466 w 2534355"/>
                      <a:gd name="connsiteY33" fmla="*/ 649111 h 1309511"/>
                      <a:gd name="connsiteX34" fmla="*/ 2359377 w 2534355"/>
                      <a:gd name="connsiteY34" fmla="*/ 643466 h 1309511"/>
                      <a:gd name="connsiteX35" fmla="*/ 1998133 w 2534355"/>
                      <a:gd name="connsiteY35" fmla="*/ 632177 h 1309511"/>
                      <a:gd name="connsiteX36" fmla="*/ 1902177 w 2534355"/>
                      <a:gd name="connsiteY36" fmla="*/ 637822 h 1309511"/>
                      <a:gd name="connsiteX37" fmla="*/ 1811866 w 2534355"/>
                      <a:gd name="connsiteY37" fmla="*/ 671688 h 1309511"/>
                      <a:gd name="connsiteX38" fmla="*/ 1648177 w 2534355"/>
                      <a:gd name="connsiteY38" fmla="*/ 773288 h 1309511"/>
                      <a:gd name="connsiteX39" fmla="*/ 1552222 w 2534355"/>
                      <a:gd name="connsiteY39" fmla="*/ 874888 h 1309511"/>
                      <a:gd name="connsiteX40" fmla="*/ 1540933 w 2534355"/>
                      <a:gd name="connsiteY40" fmla="*/ 914400 h 1309511"/>
                      <a:gd name="connsiteX41" fmla="*/ 1766711 w 2534355"/>
                      <a:gd name="connsiteY41" fmla="*/ 1151466 h 1309511"/>
                      <a:gd name="connsiteX42" fmla="*/ 2257777 w 2534355"/>
                      <a:gd name="connsiteY42" fmla="*/ 1309511 h 1309511"/>
                      <a:gd name="connsiteX43" fmla="*/ 2444044 w 2534355"/>
                      <a:gd name="connsiteY43" fmla="*/ 1292577 h 1309511"/>
                      <a:gd name="connsiteX44" fmla="*/ 2472266 w 2534355"/>
                      <a:gd name="connsiteY44" fmla="*/ 1275644 h 130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34355" h="1309511">
                        <a:moveTo>
                          <a:pt x="0" y="0"/>
                        </a:moveTo>
                        <a:cubicBezTo>
                          <a:pt x="3763" y="20696"/>
                          <a:pt x="4637" y="42132"/>
                          <a:pt x="11289" y="62088"/>
                        </a:cubicBezTo>
                        <a:cubicBezTo>
                          <a:pt x="19352" y="86277"/>
                          <a:pt x="50433" y="124828"/>
                          <a:pt x="67733" y="141111"/>
                        </a:cubicBezTo>
                        <a:cubicBezTo>
                          <a:pt x="117772" y="188206"/>
                          <a:pt x="174678" y="224641"/>
                          <a:pt x="237066" y="254000"/>
                        </a:cubicBezTo>
                        <a:cubicBezTo>
                          <a:pt x="295867" y="281671"/>
                          <a:pt x="355858" y="307373"/>
                          <a:pt x="417689" y="327377"/>
                        </a:cubicBezTo>
                        <a:cubicBezTo>
                          <a:pt x="484117" y="348868"/>
                          <a:pt x="553618" y="359491"/>
                          <a:pt x="620889" y="378177"/>
                        </a:cubicBezTo>
                        <a:cubicBezTo>
                          <a:pt x="810164" y="430753"/>
                          <a:pt x="840095" y="459006"/>
                          <a:pt x="1038577" y="479777"/>
                        </a:cubicBezTo>
                        <a:cubicBezTo>
                          <a:pt x="1128476" y="489185"/>
                          <a:pt x="1219200" y="487303"/>
                          <a:pt x="1309511" y="491066"/>
                        </a:cubicBezTo>
                        <a:cubicBezTo>
                          <a:pt x="1577673" y="464776"/>
                          <a:pt x="1547347" y="540710"/>
                          <a:pt x="1625600" y="423333"/>
                        </a:cubicBezTo>
                        <a:cubicBezTo>
                          <a:pt x="1631686" y="414205"/>
                          <a:pt x="1636889" y="404518"/>
                          <a:pt x="1642533" y="395111"/>
                        </a:cubicBezTo>
                        <a:cubicBezTo>
                          <a:pt x="1644414" y="378178"/>
                          <a:pt x="1649122" y="361322"/>
                          <a:pt x="1648177" y="344311"/>
                        </a:cubicBezTo>
                        <a:cubicBezTo>
                          <a:pt x="1645342" y="293277"/>
                          <a:pt x="1641000" y="242084"/>
                          <a:pt x="1631244" y="191911"/>
                        </a:cubicBezTo>
                        <a:cubicBezTo>
                          <a:pt x="1626126" y="165592"/>
                          <a:pt x="1605709" y="132508"/>
                          <a:pt x="1586089" y="112888"/>
                        </a:cubicBezTo>
                        <a:cubicBezTo>
                          <a:pt x="1577570" y="104369"/>
                          <a:pt x="1568834" y="95296"/>
                          <a:pt x="1557866" y="90311"/>
                        </a:cubicBezTo>
                        <a:cubicBezTo>
                          <a:pt x="1547447" y="85575"/>
                          <a:pt x="1535128" y="87337"/>
                          <a:pt x="1524000" y="84666"/>
                        </a:cubicBezTo>
                        <a:cubicBezTo>
                          <a:pt x="1334819" y="39262"/>
                          <a:pt x="1497552" y="70702"/>
                          <a:pt x="1320800" y="39511"/>
                        </a:cubicBezTo>
                        <a:cubicBezTo>
                          <a:pt x="1238015" y="47037"/>
                          <a:pt x="1153956" y="45786"/>
                          <a:pt x="1072444" y="62088"/>
                        </a:cubicBezTo>
                        <a:cubicBezTo>
                          <a:pt x="1048389" y="66899"/>
                          <a:pt x="1028067" y="84626"/>
                          <a:pt x="1010355" y="101600"/>
                        </a:cubicBezTo>
                        <a:cubicBezTo>
                          <a:pt x="944269" y="164932"/>
                          <a:pt x="946224" y="170334"/>
                          <a:pt x="920044" y="231422"/>
                        </a:cubicBezTo>
                        <a:cubicBezTo>
                          <a:pt x="918163" y="246474"/>
                          <a:pt x="916545" y="261561"/>
                          <a:pt x="914400" y="276577"/>
                        </a:cubicBezTo>
                        <a:cubicBezTo>
                          <a:pt x="912781" y="287907"/>
                          <a:pt x="908755" y="298999"/>
                          <a:pt x="908755" y="310444"/>
                        </a:cubicBezTo>
                        <a:cubicBezTo>
                          <a:pt x="908755" y="366920"/>
                          <a:pt x="905360" y="424030"/>
                          <a:pt x="914400" y="479777"/>
                        </a:cubicBezTo>
                        <a:cubicBezTo>
                          <a:pt x="916991" y="495753"/>
                          <a:pt x="930242" y="508863"/>
                          <a:pt x="942622" y="519288"/>
                        </a:cubicBezTo>
                        <a:cubicBezTo>
                          <a:pt x="979052" y="549966"/>
                          <a:pt x="1089179" y="609122"/>
                          <a:pt x="1128889" y="620888"/>
                        </a:cubicBezTo>
                        <a:cubicBezTo>
                          <a:pt x="1193278" y="639966"/>
                          <a:pt x="1260438" y="648024"/>
                          <a:pt x="1326444" y="660400"/>
                        </a:cubicBezTo>
                        <a:cubicBezTo>
                          <a:pt x="1380864" y="670604"/>
                          <a:pt x="1435518" y="679520"/>
                          <a:pt x="1490133" y="688622"/>
                        </a:cubicBezTo>
                        <a:cubicBezTo>
                          <a:pt x="1514543" y="692690"/>
                          <a:pt x="1538897" y="697347"/>
                          <a:pt x="1563511" y="699911"/>
                        </a:cubicBezTo>
                        <a:cubicBezTo>
                          <a:pt x="1621523" y="705954"/>
                          <a:pt x="1855696" y="725173"/>
                          <a:pt x="1924755" y="728133"/>
                        </a:cubicBezTo>
                        <a:cubicBezTo>
                          <a:pt x="2001848" y="731437"/>
                          <a:pt x="2079036" y="731896"/>
                          <a:pt x="2156177" y="733777"/>
                        </a:cubicBezTo>
                        <a:cubicBezTo>
                          <a:pt x="2223910" y="731896"/>
                          <a:pt x="2291998" y="735301"/>
                          <a:pt x="2359377" y="728133"/>
                        </a:cubicBezTo>
                        <a:cubicBezTo>
                          <a:pt x="2381276" y="725803"/>
                          <a:pt x="2400574" y="712519"/>
                          <a:pt x="2421466" y="705555"/>
                        </a:cubicBezTo>
                        <a:cubicBezTo>
                          <a:pt x="2467977" y="690051"/>
                          <a:pt x="2477783" y="691680"/>
                          <a:pt x="2534355" y="682977"/>
                        </a:cubicBezTo>
                        <a:cubicBezTo>
                          <a:pt x="2523683" y="650958"/>
                          <a:pt x="2535206" y="668555"/>
                          <a:pt x="2483555" y="660400"/>
                        </a:cubicBezTo>
                        <a:cubicBezTo>
                          <a:pt x="2462777" y="657119"/>
                          <a:pt x="2442309" y="651953"/>
                          <a:pt x="2421466" y="649111"/>
                        </a:cubicBezTo>
                        <a:cubicBezTo>
                          <a:pt x="2400875" y="646303"/>
                          <a:pt x="2429932" y="646288"/>
                          <a:pt x="2359377" y="643466"/>
                        </a:cubicBezTo>
                        <a:lnTo>
                          <a:pt x="1998133" y="632177"/>
                        </a:lnTo>
                        <a:cubicBezTo>
                          <a:pt x="1966115" y="633385"/>
                          <a:pt x="1933520" y="631173"/>
                          <a:pt x="1902177" y="637822"/>
                        </a:cubicBezTo>
                        <a:cubicBezTo>
                          <a:pt x="1870726" y="644493"/>
                          <a:pt x="1841204" y="658536"/>
                          <a:pt x="1811866" y="671688"/>
                        </a:cubicBezTo>
                        <a:cubicBezTo>
                          <a:pt x="1761602" y="694220"/>
                          <a:pt x="1688687" y="740569"/>
                          <a:pt x="1648177" y="773288"/>
                        </a:cubicBezTo>
                        <a:cubicBezTo>
                          <a:pt x="1618097" y="797584"/>
                          <a:pt x="1578808" y="844504"/>
                          <a:pt x="1552222" y="874888"/>
                        </a:cubicBezTo>
                        <a:cubicBezTo>
                          <a:pt x="1548459" y="888059"/>
                          <a:pt x="1537820" y="901061"/>
                          <a:pt x="1540933" y="914400"/>
                        </a:cubicBezTo>
                        <a:cubicBezTo>
                          <a:pt x="1577704" y="1071991"/>
                          <a:pt x="1609464" y="1072843"/>
                          <a:pt x="1766711" y="1151466"/>
                        </a:cubicBezTo>
                        <a:cubicBezTo>
                          <a:pt x="1991925" y="1264073"/>
                          <a:pt x="2016636" y="1254706"/>
                          <a:pt x="2257777" y="1309511"/>
                        </a:cubicBezTo>
                        <a:cubicBezTo>
                          <a:pt x="2319866" y="1303866"/>
                          <a:pt x="2382503" y="1302557"/>
                          <a:pt x="2444044" y="1292577"/>
                        </a:cubicBezTo>
                        <a:cubicBezTo>
                          <a:pt x="2555424" y="1274515"/>
                          <a:pt x="2439757" y="1275644"/>
                          <a:pt x="2472266" y="1275644"/>
                        </a:cubicBezTo>
                      </a:path>
                    </a:pathLst>
                  </a:cu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5D780EEF-387B-101F-EFB7-0B9CBF5384BD}"/>
              </a:ext>
            </a:extLst>
          </p:cNvPr>
          <p:cNvPicPr>
            <a:picLocks noChangeAspect="1"/>
          </p:cNvPicPr>
          <p:nvPr/>
        </p:nvPicPr>
        <p:blipFill>
          <a:blip r:embed="rId19"/>
          <a:srcRect l="-1051" t="20060" r="49777" b="51974"/>
          <a:stretch/>
        </p:blipFill>
        <p:spPr>
          <a:xfrm>
            <a:off x="8602894" y="3272243"/>
            <a:ext cx="2666340" cy="1330522"/>
          </a:xfrm>
          <a:prstGeom prst="rect">
            <a:avLst/>
          </a:prstGeom>
        </p:spPr>
      </p:pic>
      <p:cxnSp>
        <p:nvCxnSpPr>
          <p:cNvPr id="81" name="Connector: Curved 80">
            <a:extLst>
              <a:ext uri="{FF2B5EF4-FFF2-40B4-BE49-F238E27FC236}">
                <a16:creationId xmlns:a16="http://schemas.microsoft.com/office/drawing/2014/main" id="{B4EEEF7E-79C3-5D2F-3440-24A841E95A73}"/>
              </a:ext>
            </a:extLst>
          </p:cNvPr>
          <p:cNvCxnSpPr>
            <a:cxnSpLocks/>
          </p:cNvCxnSpPr>
          <p:nvPr/>
        </p:nvCxnSpPr>
        <p:spPr>
          <a:xfrm flipV="1">
            <a:off x="10002633" y="4008534"/>
            <a:ext cx="710066" cy="230634"/>
          </a:xfrm>
          <a:prstGeom prst="curvedConnector3">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2" name="Connector: Curved 81">
            <a:extLst>
              <a:ext uri="{FF2B5EF4-FFF2-40B4-BE49-F238E27FC236}">
                <a16:creationId xmlns:a16="http://schemas.microsoft.com/office/drawing/2014/main" id="{C556918B-800F-7178-0FAD-E04B97F5EAF3}"/>
              </a:ext>
            </a:extLst>
          </p:cNvPr>
          <p:cNvCxnSpPr>
            <a:cxnSpLocks/>
          </p:cNvCxnSpPr>
          <p:nvPr/>
        </p:nvCxnSpPr>
        <p:spPr>
          <a:xfrm>
            <a:off x="9936064" y="3945461"/>
            <a:ext cx="843204" cy="395632"/>
          </a:xfrm>
          <a:prstGeom prst="curvedConnector3">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pic>
        <p:nvPicPr>
          <p:cNvPr id="84" name="Graphic 83" descr="Target outline">
            <a:extLst>
              <a:ext uri="{FF2B5EF4-FFF2-40B4-BE49-F238E27FC236}">
                <a16:creationId xmlns:a16="http://schemas.microsoft.com/office/drawing/2014/main" id="{A22F3466-F1F6-E40D-CB8A-D80C2AE7C7E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900466" y="3686077"/>
            <a:ext cx="914400" cy="914400"/>
          </a:xfrm>
          <a:prstGeom prst="rect">
            <a:avLst/>
          </a:prstGeom>
        </p:spPr>
      </p:pic>
      <p:sp>
        <p:nvSpPr>
          <p:cNvPr id="85" name="Freeform: Shape 84">
            <a:extLst>
              <a:ext uri="{FF2B5EF4-FFF2-40B4-BE49-F238E27FC236}">
                <a16:creationId xmlns:a16="http://schemas.microsoft.com/office/drawing/2014/main" id="{2B99EE0B-96DD-C585-A942-23B966D5EFC4}"/>
              </a:ext>
            </a:extLst>
          </p:cNvPr>
          <p:cNvSpPr/>
          <p:nvPr/>
        </p:nvSpPr>
        <p:spPr>
          <a:xfrm>
            <a:off x="4967111" y="510585"/>
            <a:ext cx="5475111" cy="522348"/>
          </a:xfrm>
          <a:custGeom>
            <a:avLst/>
            <a:gdLst>
              <a:gd name="connsiteX0" fmla="*/ 5475111 w 5475111"/>
              <a:gd name="connsiteY0" fmla="*/ 522348 h 522348"/>
              <a:gd name="connsiteX1" fmla="*/ 3318933 w 5475111"/>
              <a:gd name="connsiteY1" fmla="*/ 3059 h 522348"/>
              <a:gd name="connsiteX2" fmla="*/ 0 w 5475111"/>
              <a:gd name="connsiteY2" fmla="*/ 302215 h 522348"/>
            </a:gdLst>
            <a:ahLst/>
            <a:cxnLst>
              <a:cxn ang="0">
                <a:pos x="connsiteX0" y="connsiteY0"/>
              </a:cxn>
              <a:cxn ang="0">
                <a:pos x="connsiteX1" y="connsiteY1"/>
              </a:cxn>
              <a:cxn ang="0">
                <a:pos x="connsiteX2" y="connsiteY2"/>
              </a:cxn>
            </a:cxnLst>
            <a:rect l="l" t="t" r="r" b="b"/>
            <a:pathLst>
              <a:path w="5475111" h="522348">
                <a:moveTo>
                  <a:pt x="5475111" y="522348"/>
                </a:moveTo>
                <a:cubicBezTo>
                  <a:pt x="4853281" y="281048"/>
                  <a:pt x="4231451" y="39748"/>
                  <a:pt x="3318933" y="3059"/>
                </a:cubicBezTo>
                <a:cubicBezTo>
                  <a:pt x="2406414" y="-33630"/>
                  <a:pt x="603955" y="271171"/>
                  <a:pt x="0" y="302215"/>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BC7F5756-27AA-2939-0423-0FBD9FF0E76F}"/>
              </a:ext>
            </a:extLst>
          </p:cNvPr>
          <p:cNvSpPr/>
          <p:nvPr/>
        </p:nvSpPr>
        <p:spPr>
          <a:xfrm>
            <a:off x="2043289" y="824089"/>
            <a:ext cx="3093155" cy="468489"/>
          </a:xfrm>
          <a:custGeom>
            <a:avLst/>
            <a:gdLst>
              <a:gd name="connsiteX0" fmla="*/ 3093155 w 3093155"/>
              <a:gd name="connsiteY0" fmla="*/ 468489 h 468489"/>
              <a:gd name="connsiteX1" fmla="*/ 1518355 w 3093155"/>
              <a:gd name="connsiteY1" fmla="*/ 141111 h 468489"/>
              <a:gd name="connsiteX2" fmla="*/ 0 w 3093155"/>
              <a:gd name="connsiteY2" fmla="*/ 0 h 468489"/>
            </a:gdLst>
            <a:ahLst/>
            <a:cxnLst>
              <a:cxn ang="0">
                <a:pos x="connsiteX0" y="connsiteY0"/>
              </a:cxn>
              <a:cxn ang="0">
                <a:pos x="connsiteX1" y="connsiteY1"/>
              </a:cxn>
              <a:cxn ang="0">
                <a:pos x="connsiteX2" y="connsiteY2"/>
              </a:cxn>
            </a:cxnLst>
            <a:rect l="l" t="t" r="r" b="b"/>
            <a:pathLst>
              <a:path w="3093155" h="468489">
                <a:moveTo>
                  <a:pt x="3093155" y="468489"/>
                </a:moveTo>
                <a:cubicBezTo>
                  <a:pt x="2563518" y="343840"/>
                  <a:pt x="2033881" y="219192"/>
                  <a:pt x="1518355" y="141111"/>
                </a:cubicBezTo>
                <a:cubicBezTo>
                  <a:pt x="1002829" y="63029"/>
                  <a:pt x="398874" y="78081"/>
                  <a:pt x="0" y="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0224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2F156-86D1-B864-7980-46C3C07A6754}"/>
              </a:ext>
            </a:extLst>
          </p:cNvPr>
          <p:cNvSpPr>
            <a:spLocks noGrp="1"/>
          </p:cNvSpPr>
          <p:nvPr>
            <p:ph type="title"/>
          </p:nvPr>
        </p:nvSpPr>
        <p:spPr/>
        <p:txBody>
          <a:bodyPr/>
          <a:lstStyle/>
          <a:p>
            <a:r>
              <a:rPr lang="en-US" dirty="0"/>
              <a:t>Long-term Research Plan</a:t>
            </a:r>
          </a:p>
        </p:txBody>
      </p:sp>
      <p:sp>
        <p:nvSpPr>
          <p:cNvPr id="3" name="Content Placeholder 2">
            <a:extLst>
              <a:ext uri="{FF2B5EF4-FFF2-40B4-BE49-F238E27FC236}">
                <a16:creationId xmlns:a16="http://schemas.microsoft.com/office/drawing/2014/main" id="{66A29A69-0A94-C527-89F9-BCD2AF004D40}"/>
              </a:ext>
            </a:extLst>
          </p:cNvPr>
          <p:cNvSpPr>
            <a:spLocks noGrp="1"/>
          </p:cNvSpPr>
          <p:nvPr>
            <p:ph idx="1"/>
          </p:nvPr>
        </p:nvSpPr>
        <p:spPr/>
        <p:txBody>
          <a:bodyPr/>
          <a:lstStyle/>
          <a:p>
            <a:pPr marL="514350" indent="-514350">
              <a:buFont typeface="+mj-lt"/>
              <a:buAutoNum type="arabicPeriod"/>
            </a:pPr>
            <a:r>
              <a:rPr lang="en-US" dirty="0"/>
              <a:t>Math modeling proof-of-concept paper</a:t>
            </a:r>
          </a:p>
          <a:p>
            <a:pPr marL="971550" lvl="1" indent="-514350">
              <a:buFont typeface="+mj-lt"/>
              <a:buAutoNum type="arabicPeriod"/>
            </a:pPr>
            <a:r>
              <a:rPr lang="en-US" dirty="0"/>
              <a:t>Ballpark estimates of rates and probabilities</a:t>
            </a:r>
          </a:p>
          <a:p>
            <a:pPr marL="971550" lvl="1" indent="-514350">
              <a:buFont typeface="+mj-lt"/>
              <a:buAutoNum type="arabicPeriod"/>
            </a:pPr>
            <a:r>
              <a:rPr lang="en-US" dirty="0"/>
              <a:t>Personal communication</a:t>
            </a:r>
          </a:p>
          <a:p>
            <a:pPr marL="514350" indent="-514350">
              <a:buFont typeface="+mj-lt"/>
              <a:buAutoNum type="arabicPeriod"/>
            </a:pPr>
            <a:r>
              <a:rPr lang="en-US" dirty="0"/>
              <a:t>Perspective on why we need more reliable data on blood-feeding durations and disruption probabilities</a:t>
            </a:r>
          </a:p>
          <a:p>
            <a:pPr marL="971550" lvl="1" indent="-514350">
              <a:buFont typeface="+mj-lt"/>
              <a:buAutoNum type="arabicPeriod"/>
            </a:pPr>
            <a:r>
              <a:rPr lang="en-US" dirty="0"/>
              <a:t>Preliminary data</a:t>
            </a:r>
          </a:p>
          <a:p>
            <a:pPr marL="514350" indent="-514350">
              <a:buFont typeface="+mj-lt"/>
              <a:buAutoNum type="arabicPeriod"/>
            </a:pPr>
            <a:r>
              <a:rPr lang="en-US" dirty="0"/>
              <a:t>Much more applied and accurately parameterized modelling</a:t>
            </a:r>
          </a:p>
          <a:p>
            <a:pPr marL="971550" lvl="1" indent="-514350">
              <a:buFont typeface="+mj-lt"/>
              <a:buAutoNum type="arabicPeriod"/>
            </a:pPr>
            <a:r>
              <a:rPr lang="en-US" dirty="0"/>
              <a:t>Ae. aegypti, Ae. albopictus, and </a:t>
            </a:r>
            <a:r>
              <a:rPr lang="en-US" dirty="0" err="1"/>
              <a:t>Cx</a:t>
            </a:r>
            <a:r>
              <a:rPr lang="en-US" dirty="0"/>
              <a:t>. </a:t>
            </a:r>
            <a:r>
              <a:rPr lang="en-US" dirty="0" err="1"/>
              <a:t>quinquefasciatus</a:t>
            </a:r>
            <a:endParaRPr lang="en-US" dirty="0"/>
          </a:p>
          <a:p>
            <a:pPr marL="971550" lvl="1" indent="-514350">
              <a:buFont typeface="+mj-lt"/>
              <a:buAutoNum type="arabicPeriod"/>
            </a:pPr>
            <a:r>
              <a:rPr lang="en-US" dirty="0"/>
              <a:t>Compare pathogens using existing data</a:t>
            </a:r>
          </a:p>
          <a:p>
            <a:pPr marL="1428750" lvl="2" indent="-514350">
              <a:buFont typeface="+mj-lt"/>
              <a:buAutoNum type="arabicPeriod"/>
            </a:pPr>
            <a:r>
              <a:rPr lang="en-US" dirty="0"/>
              <a:t>Potential to use Zika</a:t>
            </a:r>
          </a:p>
        </p:txBody>
      </p:sp>
    </p:spTree>
    <p:extLst>
      <p:ext uri="{BB962C8B-B14F-4D97-AF65-F5344CB8AC3E}">
        <p14:creationId xmlns:p14="http://schemas.microsoft.com/office/powerpoint/2010/main" val="2185973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4B8435E-589E-08DB-8909-E25F45F86F9C}"/>
              </a:ext>
            </a:extLst>
          </p:cNvPr>
          <p:cNvSpPr/>
          <p:nvPr/>
        </p:nvSpPr>
        <p:spPr>
          <a:xfrm>
            <a:off x="114496"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Questing / Host-seeking </a:t>
            </a:r>
          </a:p>
        </p:txBody>
      </p:sp>
      <p:sp>
        <p:nvSpPr>
          <p:cNvPr id="7" name="Rectangle: Rounded Corners 6">
            <a:extLst>
              <a:ext uri="{FF2B5EF4-FFF2-40B4-BE49-F238E27FC236}">
                <a16:creationId xmlns:a16="http://schemas.microsoft.com/office/drawing/2014/main" id="{FF9EC5BB-9771-F74C-0EA0-EF2369E626DD}"/>
              </a:ext>
            </a:extLst>
          </p:cNvPr>
          <p:cNvSpPr/>
          <p:nvPr/>
        </p:nvSpPr>
        <p:spPr>
          <a:xfrm>
            <a:off x="3601545"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Landing</a:t>
            </a:r>
          </a:p>
        </p:txBody>
      </p:sp>
      <p:sp>
        <p:nvSpPr>
          <p:cNvPr id="8" name="Rectangle: Rounded Corners 7">
            <a:extLst>
              <a:ext uri="{FF2B5EF4-FFF2-40B4-BE49-F238E27FC236}">
                <a16:creationId xmlns:a16="http://schemas.microsoft.com/office/drawing/2014/main" id="{E265CA4E-DFCF-7A72-B5FE-4E29F2AD886B}"/>
              </a:ext>
            </a:extLst>
          </p:cNvPr>
          <p:cNvSpPr/>
          <p:nvPr/>
        </p:nvSpPr>
        <p:spPr>
          <a:xfrm>
            <a:off x="7088594" y="350656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Probing</a:t>
            </a:r>
          </a:p>
        </p:txBody>
      </p:sp>
      <p:sp>
        <p:nvSpPr>
          <p:cNvPr id="10" name="Rectangle: Rounded Corners 9">
            <a:extLst>
              <a:ext uri="{FF2B5EF4-FFF2-40B4-BE49-F238E27FC236}">
                <a16:creationId xmlns:a16="http://schemas.microsoft.com/office/drawing/2014/main" id="{BDBF9F7D-A26E-CEB1-9D0D-A0A998CFC024}"/>
              </a:ext>
            </a:extLst>
          </p:cNvPr>
          <p:cNvSpPr/>
          <p:nvPr/>
        </p:nvSpPr>
        <p:spPr>
          <a:xfrm>
            <a:off x="10575642" y="350012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Ingesting</a:t>
            </a:r>
          </a:p>
        </p:txBody>
      </p:sp>
      <p:cxnSp>
        <p:nvCxnSpPr>
          <p:cNvPr id="14" name="Connector: Elbow 13">
            <a:extLst>
              <a:ext uri="{FF2B5EF4-FFF2-40B4-BE49-F238E27FC236}">
                <a16:creationId xmlns:a16="http://schemas.microsoft.com/office/drawing/2014/main" id="{84A37D1E-777B-06DF-9E0D-2D8750F0EA92}"/>
              </a:ext>
            </a:extLst>
          </p:cNvPr>
          <p:cNvCxnSpPr>
            <a:cxnSpLocks/>
            <a:stCxn id="7" idx="3"/>
            <a:endCxn id="8" idx="1"/>
          </p:cNvCxnSpPr>
          <p:nvPr/>
        </p:nvCxnSpPr>
        <p:spPr>
          <a:xfrm>
            <a:off x="4881705" y="3950888"/>
            <a:ext cx="2206889" cy="1287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7769A27-1B7A-E5A0-B57B-4738F858722D}"/>
              </a:ext>
            </a:extLst>
          </p:cNvPr>
          <p:cNvCxnSpPr>
            <a:cxnSpLocks/>
            <a:stCxn id="6" idx="3"/>
            <a:endCxn id="7" idx="1"/>
          </p:cNvCxnSpPr>
          <p:nvPr/>
        </p:nvCxnSpPr>
        <p:spPr>
          <a:xfrm>
            <a:off x="1394656" y="3950888"/>
            <a:ext cx="220688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589DFF-79D3-7E99-82CA-3D2F3C66CE9F}"/>
              </a:ext>
            </a:extLst>
          </p:cNvPr>
          <p:cNvCxnSpPr>
            <a:cxnSpLocks/>
            <a:stCxn id="8" idx="3"/>
            <a:endCxn id="10" idx="1"/>
          </p:cNvCxnSpPr>
          <p:nvPr/>
        </p:nvCxnSpPr>
        <p:spPr>
          <a:xfrm flipV="1">
            <a:off x="8368754" y="3957327"/>
            <a:ext cx="2206888" cy="644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1B1927C-0791-33C1-B087-59B02DFB9C38}"/>
              </a:ext>
            </a:extLst>
          </p:cNvPr>
          <p:cNvCxnSpPr>
            <a:cxnSpLocks/>
            <a:stCxn id="25" idx="0"/>
            <a:endCxn id="6" idx="2"/>
          </p:cNvCxnSpPr>
          <p:nvPr/>
        </p:nvCxnSpPr>
        <p:spPr>
          <a:xfrm flipV="1">
            <a:off x="734495" y="4408088"/>
            <a:ext cx="20081" cy="1339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7C5574E-F3DB-7D3F-994F-3EFE89EFBD2D}"/>
              </a:ext>
            </a:extLst>
          </p:cNvPr>
          <p:cNvSpPr txBox="1"/>
          <p:nvPr/>
        </p:nvSpPr>
        <p:spPr>
          <a:xfrm>
            <a:off x="-86203" y="5747412"/>
            <a:ext cx="1641395"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Newly-emerged mosquitoes </a:t>
            </a:r>
          </a:p>
          <a:p>
            <a:endParaRPr lang="en-US" sz="1600"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46B3E0CF-3E91-59F1-3583-978B024D3A25}"/>
              </a:ext>
            </a:extLst>
          </p:cNvPr>
          <p:cNvGrpSpPr/>
          <p:nvPr/>
        </p:nvGrpSpPr>
        <p:grpSpPr>
          <a:xfrm>
            <a:off x="4603635" y="754974"/>
            <a:ext cx="1280160" cy="914400"/>
            <a:chOff x="5694143" y="2097021"/>
            <a:chExt cx="1755229" cy="1145629"/>
          </a:xfrm>
        </p:grpSpPr>
        <p:sp>
          <p:nvSpPr>
            <p:cNvPr id="4" name="Rectangle: Rounded Corners 3">
              <a:extLst>
                <a:ext uri="{FF2B5EF4-FFF2-40B4-BE49-F238E27FC236}">
                  <a16:creationId xmlns:a16="http://schemas.microsoft.com/office/drawing/2014/main" id="{59784DD7-4FE6-8E66-7113-3CB0AE061230}"/>
                </a:ext>
              </a:extLst>
            </p:cNvPr>
            <p:cNvSpPr/>
            <p:nvPr/>
          </p:nvSpPr>
          <p:spPr>
            <a:xfrm>
              <a:off x="5694144" y="2097022"/>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Egg-laying</a:t>
              </a:r>
            </a:p>
          </p:txBody>
        </p:sp>
        <p:sp>
          <p:nvSpPr>
            <p:cNvPr id="5" name="Oval 4">
              <a:extLst>
                <a:ext uri="{FF2B5EF4-FFF2-40B4-BE49-F238E27FC236}">
                  <a16:creationId xmlns:a16="http://schemas.microsoft.com/office/drawing/2014/main" id="{3EAC7FEC-7919-3A70-64C6-C7AB51682334}"/>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5D91F7F-0DE4-37DB-16C2-8FAA1E26CE2C}"/>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C77C803-65C2-D0E6-B124-BFE9182DDFAF}"/>
              </a:ext>
            </a:extLst>
          </p:cNvPr>
          <p:cNvGrpSpPr/>
          <p:nvPr/>
        </p:nvGrpSpPr>
        <p:grpSpPr>
          <a:xfrm>
            <a:off x="112698" y="744749"/>
            <a:ext cx="1280160" cy="914400"/>
            <a:chOff x="613385" y="357584"/>
            <a:chExt cx="1755228" cy="1145628"/>
          </a:xfrm>
        </p:grpSpPr>
        <p:sp>
          <p:nvSpPr>
            <p:cNvPr id="13" name="Rectangle: Rounded Corners 12">
              <a:extLst>
                <a:ext uri="{FF2B5EF4-FFF2-40B4-BE49-F238E27FC236}">
                  <a16:creationId xmlns:a16="http://schemas.microsoft.com/office/drawing/2014/main" id="{B30AE8F5-FC1B-8A64-A320-628BA94254FF}"/>
                </a:ext>
              </a:extLst>
            </p:cNvPr>
            <p:cNvSpPr/>
            <p:nvPr/>
          </p:nvSpPr>
          <p:spPr>
            <a:xfrm>
              <a:off x="613385" y="35758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 / Sugar-feeding</a:t>
              </a:r>
            </a:p>
          </p:txBody>
        </p:sp>
        <p:sp>
          <p:nvSpPr>
            <p:cNvPr id="16" name="Oval 15">
              <a:extLst>
                <a:ext uri="{FF2B5EF4-FFF2-40B4-BE49-F238E27FC236}">
                  <a16:creationId xmlns:a16="http://schemas.microsoft.com/office/drawing/2014/main" id="{B0DF685A-A76B-8348-8037-592F27C69216}"/>
                </a:ext>
              </a:extLst>
            </p:cNvPr>
            <p:cNvSpPr/>
            <p:nvPr/>
          </p:nvSpPr>
          <p:spPr>
            <a:xfrm>
              <a:off x="681123" y="371584"/>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AAA71BE-546C-C8DE-D620-515D30F091F5}"/>
                </a:ext>
              </a:extLst>
            </p:cNvPr>
            <p:cNvSpPr/>
            <p:nvPr/>
          </p:nvSpPr>
          <p:spPr>
            <a:xfrm>
              <a:off x="2074884" y="1194827"/>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D4A96E40-04CD-80A8-AF8A-D013B990DD65}"/>
              </a:ext>
            </a:extLst>
          </p:cNvPr>
          <p:cNvCxnSpPr>
            <a:cxnSpLocks/>
            <a:stCxn id="4" idx="1"/>
            <a:endCxn id="13" idx="3"/>
          </p:cNvCxnSpPr>
          <p:nvPr/>
        </p:nvCxnSpPr>
        <p:spPr>
          <a:xfrm flipH="1" flipV="1">
            <a:off x="1392858" y="1201949"/>
            <a:ext cx="3210778" cy="10226"/>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33CD090-6F4E-932A-BFEB-F2B51F1FC539}"/>
              </a:ext>
            </a:extLst>
          </p:cNvPr>
          <p:cNvCxnSpPr>
            <a:cxnSpLocks/>
            <a:stCxn id="13" idx="2"/>
            <a:endCxn id="6" idx="0"/>
          </p:cNvCxnSpPr>
          <p:nvPr/>
        </p:nvCxnSpPr>
        <p:spPr>
          <a:xfrm>
            <a:off x="752778" y="1659149"/>
            <a:ext cx="1798" cy="1834539"/>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66D75583-4B47-F515-DAC5-E58EE1A97D19}"/>
              </a:ext>
            </a:extLst>
          </p:cNvPr>
          <p:cNvCxnSpPr>
            <a:cxnSpLocks/>
            <a:stCxn id="10" idx="3"/>
            <a:endCxn id="96" idx="3"/>
          </p:cNvCxnSpPr>
          <p:nvPr/>
        </p:nvCxnSpPr>
        <p:spPr>
          <a:xfrm flipH="1" flipV="1">
            <a:off x="10098616" y="1198821"/>
            <a:ext cx="1757186" cy="2758506"/>
          </a:xfrm>
          <a:prstGeom prst="bentConnector3">
            <a:avLst>
              <a:gd name="adj1" fmla="val -13009"/>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653E0E3-068B-D1B3-6B60-BCE25B96AE28}"/>
              </a:ext>
            </a:extLst>
          </p:cNvPr>
          <p:cNvSpPr txBox="1"/>
          <p:nvPr/>
        </p:nvSpPr>
        <p:spPr>
          <a:xfrm>
            <a:off x="6838259" y="2614724"/>
            <a:ext cx="1664045" cy="584775"/>
          </a:xfrm>
          <a:prstGeom prst="rect">
            <a:avLst/>
          </a:prstGeom>
          <a:noFill/>
        </p:spPr>
        <p:txBody>
          <a:bodyPr wrap="none" rtlCol="0">
            <a:spAutoFit/>
          </a:bodyPr>
          <a:lstStyle/>
          <a:p>
            <a:pPr algn="ctr"/>
            <a:r>
              <a:rPr lang="en-US" sz="1600" i="1" dirty="0"/>
              <a:t>Average duration</a:t>
            </a:r>
          </a:p>
          <a:p>
            <a:pPr algn="ctr"/>
            <a:r>
              <a:rPr lang="en-US" sz="1600" i="1" dirty="0"/>
              <a:t>&lt; 5 minutes total</a:t>
            </a:r>
          </a:p>
        </p:txBody>
      </p:sp>
      <p:sp>
        <p:nvSpPr>
          <p:cNvPr id="88" name="TextBox 87">
            <a:extLst>
              <a:ext uri="{FF2B5EF4-FFF2-40B4-BE49-F238E27FC236}">
                <a16:creationId xmlns:a16="http://schemas.microsoft.com/office/drawing/2014/main" id="{12E81742-6B99-4D5D-57A6-2ECC1B24A226}"/>
              </a:ext>
            </a:extLst>
          </p:cNvPr>
          <p:cNvSpPr txBox="1"/>
          <p:nvPr/>
        </p:nvSpPr>
        <p:spPr>
          <a:xfrm>
            <a:off x="8368754" y="-7968"/>
            <a:ext cx="1664045" cy="584775"/>
          </a:xfrm>
          <a:prstGeom prst="rect">
            <a:avLst/>
          </a:prstGeom>
          <a:noFill/>
        </p:spPr>
        <p:txBody>
          <a:bodyPr wrap="none" rtlCol="0">
            <a:spAutoFit/>
          </a:bodyPr>
          <a:lstStyle/>
          <a:p>
            <a:pPr algn="ctr"/>
            <a:r>
              <a:rPr lang="en-US" sz="1600" i="1" dirty="0"/>
              <a:t>Average duration</a:t>
            </a:r>
          </a:p>
          <a:p>
            <a:pPr algn="ctr"/>
            <a:r>
              <a:rPr lang="en-US" sz="1600" i="1" dirty="0"/>
              <a:t>2 – 3 days</a:t>
            </a:r>
          </a:p>
        </p:txBody>
      </p:sp>
      <p:sp>
        <p:nvSpPr>
          <p:cNvPr id="90" name="TextBox 89">
            <a:extLst>
              <a:ext uri="{FF2B5EF4-FFF2-40B4-BE49-F238E27FC236}">
                <a16:creationId xmlns:a16="http://schemas.microsoft.com/office/drawing/2014/main" id="{BC8E3A4C-9352-F576-5B90-83E00F71E492}"/>
              </a:ext>
            </a:extLst>
          </p:cNvPr>
          <p:cNvSpPr txBox="1"/>
          <p:nvPr/>
        </p:nvSpPr>
        <p:spPr>
          <a:xfrm>
            <a:off x="-100636" y="-55359"/>
            <a:ext cx="3082318" cy="830997"/>
          </a:xfrm>
          <a:prstGeom prst="rect">
            <a:avLst/>
          </a:prstGeom>
          <a:noFill/>
        </p:spPr>
        <p:txBody>
          <a:bodyPr wrap="none" rtlCol="0">
            <a:spAutoFit/>
          </a:bodyPr>
          <a:lstStyle/>
          <a:p>
            <a:pPr algn="ctr"/>
            <a:r>
              <a:rPr lang="en-US" sz="1600" i="1" dirty="0"/>
              <a:t>Average duration</a:t>
            </a:r>
          </a:p>
          <a:p>
            <a:pPr algn="ctr"/>
            <a:r>
              <a:rPr lang="en-US" sz="1600" i="1" dirty="0"/>
              <a:t>Possibly zero, they only </a:t>
            </a:r>
          </a:p>
          <a:p>
            <a:pPr algn="ctr"/>
            <a:r>
              <a:rPr lang="en-US" sz="1600" i="1" dirty="0"/>
              <a:t>need sugar or water if they’re low</a:t>
            </a:r>
          </a:p>
        </p:txBody>
      </p:sp>
      <p:sp>
        <p:nvSpPr>
          <p:cNvPr id="91" name="TextBox 90">
            <a:extLst>
              <a:ext uri="{FF2B5EF4-FFF2-40B4-BE49-F238E27FC236}">
                <a16:creationId xmlns:a16="http://schemas.microsoft.com/office/drawing/2014/main" id="{332899AD-AE58-906F-68C1-33229D89CFC3}"/>
              </a:ext>
            </a:extLst>
          </p:cNvPr>
          <p:cNvSpPr txBox="1"/>
          <p:nvPr/>
        </p:nvSpPr>
        <p:spPr>
          <a:xfrm>
            <a:off x="764301" y="2887287"/>
            <a:ext cx="2233946" cy="584775"/>
          </a:xfrm>
          <a:prstGeom prst="rect">
            <a:avLst/>
          </a:prstGeom>
          <a:noFill/>
        </p:spPr>
        <p:txBody>
          <a:bodyPr wrap="none" rtlCol="0">
            <a:spAutoFit/>
          </a:bodyPr>
          <a:lstStyle/>
          <a:p>
            <a:pPr algn="ctr"/>
            <a:r>
              <a:rPr lang="en-US" sz="1600" i="1" dirty="0"/>
              <a:t>Average duration</a:t>
            </a:r>
          </a:p>
          <a:p>
            <a:pPr algn="ctr"/>
            <a:r>
              <a:rPr lang="en-US" sz="1600" dirty="0"/>
              <a:t>Possibly instantaneous</a:t>
            </a:r>
          </a:p>
        </p:txBody>
      </p:sp>
      <p:grpSp>
        <p:nvGrpSpPr>
          <p:cNvPr id="95" name="Group 94">
            <a:extLst>
              <a:ext uri="{FF2B5EF4-FFF2-40B4-BE49-F238E27FC236}">
                <a16:creationId xmlns:a16="http://schemas.microsoft.com/office/drawing/2014/main" id="{1E06E042-DBAE-A5AF-FC3D-8DD35FFECDD0}"/>
              </a:ext>
            </a:extLst>
          </p:cNvPr>
          <p:cNvGrpSpPr/>
          <p:nvPr/>
        </p:nvGrpSpPr>
        <p:grpSpPr>
          <a:xfrm>
            <a:off x="8452696" y="741620"/>
            <a:ext cx="1645920" cy="914400"/>
            <a:chOff x="5694143" y="2097021"/>
            <a:chExt cx="2256725" cy="1145629"/>
          </a:xfrm>
        </p:grpSpPr>
        <p:sp>
          <p:nvSpPr>
            <p:cNvPr id="96" name="Rectangle: Rounded Corners 95">
              <a:extLst>
                <a:ext uri="{FF2B5EF4-FFF2-40B4-BE49-F238E27FC236}">
                  <a16:creationId xmlns:a16="http://schemas.microsoft.com/office/drawing/2014/main" id="{3C5F6BDB-FDFE-A49D-1F57-A8E8EB25BF63}"/>
                </a:ext>
              </a:extLst>
            </p:cNvPr>
            <p:cNvSpPr/>
            <p:nvPr/>
          </p:nvSpPr>
          <p:spPr>
            <a:xfrm>
              <a:off x="5694143" y="2097022"/>
              <a:ext cx="2256725"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Resting / Digesting / Egg development / Oviposition site searching</a:t>
              </a:r>
            </a:p>
          </p:txBody>
        </p:sp>
        <p:sp>
          <p:nvSpPr>
            <p:cNvPr id="97" name="Oval 96">
              <a:extLst>
                <a:ext uri="{FF2B5EF4-FFF2-40B4-BE49-F238E27FC236}">
                  <a16:creationId xmlns:a16="http://schemas.microsoft.com/office/drawing/2014/main" id="{AEA4EEEF-16D5-9E20-3079-645AF15F90BC}"/>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C01905C-C72B-FAF1-1D80-996BAC3F0BA4}"/>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1" name="Straight Arrow Connector 100">
            <a:extLst>
              <a:ext uri="{FF2B5EF4-FFF2-40B4-BE49-F238E27FC236}">
                <a16:creationId xmlns:a16="http://schemas.microsoft.com/office/drawing/2014/main" id="{204CF9E7-E5D0-5BA6-5785-CC3716F5A792}"/>
              </a:ext>
            </a:extLst>
          </p:cNvPr>
          <p:cNvCxnSpPr>
            <a:cxnSpLocks/>
            <a:stCxn id="96" idx="1"/>
            <a:endCxn id="4" idx="3"/>
          </p:cNvCxnSpPr>
          <p:nvPr/>
        </p:nvCxnSpPr>
        <p:spPr>
          <a:xfrm flipH="1">
            <a:off x="5883795" y="1198821"/>
            <a:ext cx="2568901" cy="1335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56439F0A-2A7C-99AF-1B64-1D61A0CCC478}"/>
              </a:ext>
            </a:extLst>
          </p:cNvPr>
          <p:cNvSpPr txBox="1"/>
          <p:nvPr/>
        </p:nvSpPr>
        <p:spPr>
          <a:xfrm>
            <a:off x="4431955" y="13981"/>
            <a:ext cx="1664045" cy="584775"/>
          </a:xfrm>
          <a:prstGeom prst="rect">
            <a:avLst/>
          </a:prstGeom>
          <a:noFill/>
        </p:spPr>
        <p:txBody>
          <a:bodyPr wrap="none" rtlCol="0">
            <a:spAutoFit/>
          </a:bodyPr>
          <a:lstStyle/>
          <a:p>
            <a:pPr algn="ctr"/>
            <a:r>
              <a:rPr lang="en-US" sz="1600" i="1" dirty="0"/>
              <a:t>Average duration</a:t>
            </a:r>
            <a:br>
              <a:rPr lang="en-US" sz="1600" i="1" dirty="0"/>
            </a:br>
            <a:r>
              <a:rPr lang="en-US" sz="1600" i="1" dirty="0"/>
              <a:t>2 – 3 days</a:t>
            </a:r>
          </a:p>
        </p:txBody>
      </p:sp>
      <p:sp>
        <p:nvSpPr>
          <p:cNvPr id="113" name="TextBox 112">
            <a:extLst>
              <a:ext uri="{FF2B5EF4-FFF2-40B4-BE49-F238E27FC236}">
                <a16:creationId xmlns:a16="http://schemas.microsoft.com/office/drawing/2014/main" id="{02B4A5BF-0BF8-DC75-B83D-1B4331E85448}"/>
              </a:ext>
            </a:extLst>
          </p:cNvPr>
          <p:cNvSpPr txBox="1"/>
          <p:nvPr/>
        </p:nvSpPr>
        <p:spPr>
          <a:xfrm>
            <a:off x="937799" y="4845891"/>
            <a:ext cx="2938625" cy="584775"/>
          </a:xfrm>
          <a:prstGeom prst="rect">
            <a:avLst/>
          </a:prstGeom>
          <a:noFill/>
        </p:spPr>
        <p:txBody>
          <a:bodyPr wrap="none" rtlCol="0">
            <a:spAutoFit/>
          </a:bodyPr>
          <a:lstStyle/>
          <a:p>
            <a:pPr algn="ctr"/>
            <a:r>
              <a:rPr lang="en-US" sz="1600" i="1" dirty="0"/>
              <a:t>Average duration</a:t>
            </a:r>
          </a:p>
          <a:p>
            <a:pPr algn="ctr"/>
            <a:r>
              <a:rPr lang="en-US" sz="1600" i="1" dirty="0"/>
              <a:t>Development from Egg </a:t>
            </a:r>
            <a:r>
              <a:rPr lang="en-US" sz="1600" i="1" dirty="0">
                <a:sym typeface="Wingdings" panose="05000000000000000000" pitchFamily="2" charset="2"/>
              </a:rPr>
              <a:t> Adult</a:t>
            </a:r>
            <a:endParaRPr lang="en-US" sz="1600" i="1" dirty="0"/>
          </a:p>
        </p:txBody>
      </p:sp>
      <p:sp>
        <p:nvSpPr>
          <p:cNvPr id="3" name="TextBox 2">
            <a:extLst>
              <a:ext uri="{FF2B5EF4-FFF2-40B4-BE49-F238E27FC236}">
                <a16:creationId xmlns:a16="http://schemas.microsoft.com/office/drawing/2014/main" id="{D55BCE89-A9F7-A0D7-D35C-79D0B120E3D1}"/>
              </a:ext>
            </a:extLst>
          </p:cNvPr>
          <p:cNvSpPr txBox="1"/>
          <p:nvPr/>
        </p:nvSpPr>
        <p:spPr>
          <a:xfrm>
            <a:off x="1508110" y="5908134"/>
            <a:ext cx="2475678" cy="461665"/>
          </a:xfrm>
          <a:prstGeom prst="rect">
            <a:avLst/>
          </a:prstGeom>
          <a:noFill/>
        </p:spPr>
        <p:txBody>
          <a:bodyPr wrap="none" rtlCol="0">
            <a:spAutoFit/>
          </a:bodyPr>
          <a:lstStyle/>
          <a:p>
            <a:r>
              <a:rPr lang="en-US" sz="1200" dirty="0"/>
              <a:t>2-3 days before first host-seeking</a:t>
            </a:r>
          </a:p>
          <a:p>
            <a:r>
              <a:rPr lang="en-US" sz="1200" dirty="0"/>
              <a:t>Includes mating and sugar-feeding</a:t>
            </a:r>
          </a:p>
        </p:txBody>
      </p:sp>
      <p:cxnSp>
        <p:nvCxnSpPr>
          <p:cNvPr id="11" name="Connector: Elbow 13">
            <a:extLst>
              <a:ext uri="{FF2B5EF4-FFF2-40B4-BE49-F238E27FC236}">
                <a16:creationId xmlns:a16="http://schemas.microsoft.com/office/drawing/2014/main" id="{82BF62A3-438B-AAB3-06DD-960A727D2504}"/>
              </a:ext>
            </a:extLst>
          </p:cNvPr>
          <p:cNvCxnSpPr>
            <a:cxnSpLocks/>
            <a:stCxn id="79" idx="1"/>
          </p:cNvCxnSpPr>
          <p:nvPr/>
        </p:nvCxnSpPr>
        <p:spPr>
          <a:xfrm flipH="1" flipV="1">
            <a:off x="3761608" y="2907111"/>
            <a:ext cx="3076651"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13">
            <a:extLst>
              <a:ext uri="{FF2B5EF4-FFF2-40B4-BE49-F238E27FC236}">
                <a16:creationId xmlns:a16="http://schemas.microsoft.com/office/drawing/2014/main" id="{EAF5E2AB-0F3F-C1BC-3A8A-580408C24F09}"/>
              </a:ext>
            </a:extLst>
          </p:cNvPr>
          <p:cNvCxnSpPr>
            <a:cxnSpLocks/>
            <a:stCxn id="79" idx="3"/>
          </p:cNvCxnSpPr>
          <p:nvPr/>
        </p:nvCxnSpPr>
        <p:spPr>
          <a:xfrm>
            <a:off x="8502304" y="2907112"/>
            <a:ext cx="335349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E65DDB8-4254-88F4-EFF4-351C45BC92ED}"/>
              </a:ext>
            </a:extLst>
          </p:cNvPr>
          <p:cNvSpPr txBox="1"/>
          <p:nvPr/>
        </p:nvSpPr>
        <p:spPr>
          <a:xfrm>
            <a:off x="5087870" y="5192316"/>
            <a:ext cx="3639651" cy="923330"/>
          </a:xfrm>
          <a:prstGeom prst="rect">
            <a:avLst/>
          </a:prstGeom>
          <a:noFill/>
        </p:spPr>
        <p:txBody>
          <a:bodyPr wrap="none" rtlCol="0">
            <a:spAutoFit/>
          </a:bodyPr>
          <a:lstStyle/>
          <a:p>
            <a:r>
              <a:rPr lang="en-US" u="sng" dirty="0"/>
              <a:t>References</a:t>
            </a:r>
            <a:r>
              <a:rPr lang="en-US" dirty="0"/>
              <a:t>:</a:t>
            </a:r>
          </a:p>
          <a:p>
            <a:r>
              <a:rPr lang="en-US" dirty="0" err="1"/>
              <a:t>Tuno</a:t>
            </a:r>
            <a:r>
              <a:rPr lang="en-US" dirty="0"/>
              <a:t> Nobuko – defensiveness</a:t>
            </a:r>
          </a:p>
          <a:p>
            <a:r>
              <a:rPr lang="en-US" dirty="0"/>
              <a:t>Wynne…</a:t>
            </a:r>
            <a:r>
              <a:rPr lang="en-US" dirty="0" err="1"/>
              <a:t>Vinauger</a:t>
            </a:r>
            <a:r>
              <a:rPr lang="en-US" dirty="0"/>
              <a:t> – visual threats…</a:t>
            </a:r>
          </a:p>
        </p:txBody>
      </p:sp>
      <p:sp>
        <p:nvSpPr>
          <p:cNvPr id="30" name="TextBox 29">
            <a:extLst>
              <a:ext uri="{FF2B5EF4-FFF2-40B4-BE49-F238E27FC236}">
                <a16:creationId xmlns:a16="http://schemas.microsoft.com/office/drawing/2014/main" id="{D971684F-520D-0498-3253-8B03CA2D8450}"/>
              </a:ext>
            </a:extLst>
          </p:cNvPr>
          <p:cNvSpPr txBox="1"/>
          <p:nvPr/>
        </p:nvSpPr>
        <p:spPr>
          <a:xfrm>
            <a:off x="1499913" y="1979762"/>
            <a:ext cx="2895280" cy="369332"/>
          </a:xfrm>
          <a:prstGeom prst="rect">
            <a:avLst/>
          </a:prstGeom>
          <a:noFill/>
        </p:spPr>
        <p:txBody>
          <a:bodyPr wrap="none" rtlCol="0">
            <a:spAutoFit/>
          </a:bodyPr>
          <a:lstStyle/>
          <a:p>
            <a:r>
              <a:rPr lang="en-US" u="sng" dirty="0" err="1"/>
              <a:t>Clement’s</a:t>
            </a:r>
            <a:r>
              <a:rPr lang="en-US" u="sng" dirty="0"/>
              <a:t> </a:t>
            </a:r>
            <a:r>
              <a:rPr lang="en-US" i="1" u="sng" dirty="0"/>
              <a:t>Aedes</a:t>
            </a:r>
            <a:r>
              <a:rPr lang="en-US" u="sng" dirty="0"/>
              <a:t> estimates</a:t>
            </a:r>
          </a:p>
        </p:txBody>
      </p:sp>
    </p:spTree>
    <p:extLst>
      <p:ext uri="{BB962C8B-B14F-4D97-AF65-F5344CB8AC3E}">
        <p14:creationId xmlns:p14="http://schemas.microsoft.com/office/powerpoint/2010/main" val="202544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4B8435E-589E-08DB-8909-E25F45F86F9C}"/>
              </a:ext>
            </a:extLst>
          </p:cNvPr>
          <p:cNvSpPr/>
          <p:nvPr/>
        </p:nvSpPr>
        <p:spPr>
          <a:xfrm>
            <a:off x="114496"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Questing</a:t>
            </a:r>
          </a:p>
        </p:txBody>
      </p:sp>
      <p:sp>
        <p:nvSpPr>
          <p:cNvPr id="7" name="Rectangle: Rounded Corners 6">
            <a:extLst>
              <a:ext uri="{FF2B5EF4-FFF2-40B4-BE49-F238E27FC236}">
                <a16:creationId xmlns:a16="http://schemas.microsoft.com/office/drawing/2014/main" id="{FF9EC5BB-9771-F74C-0EA0-EF2369E626DD}"/>
              </a:ext>
            </a:extLst>
          </p:cNvPr>
          <p:cNvSpPr/>
          <p:nvPr/>
        </p:nvSpPr>
        <p:spPr>
          <a:xfrm>
            <a:off x="3601545"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Landing</a:t>
            </a:r>
          </a:p>
        </p:txBody>
      </p:sp>
      <p:sp>
        <p:nvSpPr>
          <p:cNvPr id="8" name="Rectangle: Rounded Corners 7">
            <a:extLst>
              <a:ext uri="{FF2B5EF4-FFF2-40B4-BE49-F238E27FC236}">
                <a16:creationId xmlns:a16="http://schemas.microsoft.com/office/drawing/2014/main" id="{E265CA4E-DFCF-7A72-B5FE-4E29F2AD886B}"/>
              </a:ext>
            </a:extLst>
          </p:cNvPr>
          <p:cNvSpPr/>
          <p:nvPr/>
        </p:nvSpPr>
        <p:spPr>
          <a:xfrm>
            <a:off x="7088594" y="350656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Probing</a:t>
            </a:r>
          </a:p>
        </p:txBody>
      </p:sp>
      <p:sp>
        <p:nvSpPr>
          <p:cNvPr id="10" name="Rectangle: Rounded Corners 9">
            <a:extLst>
              <a:ext uri="{FF2B5EF4-FFF2-40B4-BE49-F238E27FC236}">
                <a16:creationId xmlns:a16="http://schemas.microsoft.com/office/drawing/2014/main" id="{BDBF9F7D-A26E-CEB1-9D0D-A0A998CFC024}"/>
              </a:ext>
            </a:extLst>
          </p:cNvPr>
          <p:cNvSpPr/>
          <p:nvPr/>
        </p:nvSpPr>
        <p:spPr>
          <a:xfrm>
            <a:off x="10575642" y="350012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Ingesting</a:t>
            </a:r>
          </a:p>
        </p:txBody>
      </p:sp>
      <p:cxnSp>
        <p:nvCxnSpPr>
          <p:cNvPr id="14" name="Connector: Elbow 13">
            <a:extLst>
              <a:ext uri="{FF2B5EF4-FFF2-40B4-BE49-F238E27FC236}">
                <a16:creationId xmlns:a16="http://schemas.microsoft.com/office/drawing/2014/main" id="{84A37D1E-777B-06DF-9E0D-2D8750F0EA92}"/>
              </a:ext>
            </a:extLst>
          </p:cNvPr>
          <p:cNvCxnSpPr>
            <a:cxnSpLocks/>
            <a:stCxn id="7" idx="3"/>
            <a:endCxn id="8" idx="1"/>
          </p:cNvCxnSpPr>
          <p:nvPr/>
        </p:nvCxnSpPr>
        <p:spPr>
          <a:xfrm>
            <a:off x="4881705" y="3950888"/>
            <a:ext cx="2206889" cy="1287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7769A27-1B7A-E5A0-B57B-4738F858722D}"/>
              </a:ext>
            </a:extLst>
          </p:cNvPr>
          <p:cNvCxnSpPr>
            <a:cxnSpLocks/>
            <a:stCxn id="6" idx="3"/>
            <a:endCxn id="7" idx="1"/>
          </p:cNvCxnSpPr>
          <p:nvPr/>
        </p:nvCxnSpPr>
        <p:spPr>
          <a:xfrm>
            <a:off x="1394656" y="3950888"/>
            <a:ext cx="220688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589DFF-79D3-7E99-82CA-3D2F3C66CE9F}"/>
              </a:ext>
            </a:extLst>
          </p:cNvPr>
          <p:cNvCxnSpPr>
            <a:cxnSpLocks/>
            <a:stCxn id="8" idx="3"/>
            <a:endCxn id="10" idx="1"/>
          </p:cNvCxnSpPr>
          <p:nvPr/>
        </p:nvCxnSpPr>
        <p:spPr>
          <a:xfrm flipV="1">
            <a:off x="8368754" y="3957327"/>
            <a:ext cx="2206888" cy="644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1B1927C-0791-33C1-B087-59B02DFB9C38}"/>
              </a:ext>
            </a:extLst>
          </p:cNvPr>
          <p:cNvCxnSpPr>
            <a:cxnSpLocks/>
            <a:endCxn id="6" idx="2"/>
          </p:cNvCxnSpPr>
          <p:nvPr/>
        </p:nvCxnSpPr>
        <p:spPr>
          <a:xfrm flipV="1">
            <a:off x="752778" y="4408088"/>
            <a:ext cx="1798" cy="1255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7C5574E-F3DB-7D3F-994F-3EFE89EFBD2D}"/>
              </a:ext>
            </a:extLst>
          </p:cNvPr>
          <p:cNvSpPr txBox="1"/>
          <p:nvPr/>
        </p:nvSpPr>
        <p:spPr>
          <a:xfrm>
            <a:off x="-86203" y="5747412"/>
            <a:ext cx="4593809"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Newly-emerged mosquitoes </a:t>
            </a:r>
          </a:p>
          <a:p>
            <a:r>
              <a:rPr lang="en-US" sz="1600" dirty="0">
                <a:latin typeface="Arial" panose="020B0604020202020204" pitchFamily="34" charset="0"/>
                <a:cs typeface="Arial" panose="020B0604020202020204" pitchFamily="34" charset="0"/>
              </a:rPr>
              <a:t>2 days to 2 weeks development period from egg to adult</a:t>
            </a:r>
          </a:p>
        </p:txBody>
      </p:sp>
      <p:grpSp>
        <p:nvGrpSpPr>
          <p:cNvPr id="2" name="Group 1">
            <a:extLst>
              <a:ext uri="{FF2B5EF4-FFF2-40B4-BE49-F238E27FC236}">
                <a16:creationId xmlns:a16="http://schemas.microsoft.com/office/drawing/2014/main" id="{46B3E0CF-3E91-59F1-3583-978B024D3A25}"/>
              </a:ext>
            </a:extLst>
          </p:cNvPr>
          <p:cNvGrpSpPr/>
          <p:nvPr/>
        </p:nvGrpSpPr>
        <p:grpSpPr>
          <a:xfrm>
            <a:off x="4603635" y="754974"/>
            <a:ext cx="1280160" cy="914400"/>
            <a:chOff x="5694143" y="2097021"/>
            <a:chExt cx="1755229" cy="1145629"/>
          </a:xfrm>
        </p:grpSpPr>
        <p:sp>
          <p:nvSpPr>
            <p:cNvPr id="4" name="Rectangle: Rounded Corners 3">
              <a:extLst>
                <a:ext uri="{FF2B5EF4-FFF2-40B4-BE49-F238E27FC236}">
                  <a16:creationId xmlns:a16="http://schemas.microsoft.com/office/drawing/2014/main" id="{59784DD7-4FE6-8E66-7113-3CB0AE061230}"/>
                </a:ext>
              </a:extLst>
            </p:cNvPr>
            <p:cNvSpPr/>
            <p:nvPr/>
          </p:nvSpPr>
          <p:spPr>
            <a:xfrm>
              <a:off x="5694144" y="2097022"/>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Egg-laying</a:t>
              </a:r>
            </a:p>
          </p:txBody>
        </p:sp>
        <p:sp>
          <p:nvSpPr>
            <p:cNvPr id="5" name="Oval 4">
              <a:extLst>
                <a:ext uri="{FF2B5EF4-FFF2-40B4-BE49-F238E27FC236}">
                  <a16:creationId xmlns:a16="http://schemas.microsoft.com/office/drawing/2014/main" id="{3EAC7FEC-7919-3A70-64C6-C7AB51682334}"/>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5D91F7F-0DE4-37DB-16C2-8FAA1E26CE2C}"/>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C77C803-65C2-D0E6-B124-BFE9182DDFAF}"/>
              </a:ext>
            </a:extLst>
          </p:cNvPr>
          <p:cNvGrpSpPr/>
          <p:nvPr/>
        </p:nvGrpSpPr>
        <p:grpSpPr>
          <a:xfrm>
            <a:off x="112698" y="744749"/>
            <a:ext cx="1280160" cy="914400"/>
            <a:chOff x="613385" y="357584"/>
            <a:chExt cx="1755228" cy="1145628"/>
          </a:xfrm>
        </p:grpSpPr>
        <p:sp>
          <p:nvSpPr>
            <p:cNvPr id="13" name="Rectangle: Rounded Corners 12">
              <a:extLst>
                <a:ext uri="{FF2B5EF4-FFF2-40B4-BE49-F238E27FC236}">
                  <a16:creationId xmlns:a16="http://schemas.microsoft.com/office/drawing/2014/main" id="{B30AE8F5-FC1B-8A64-A320-628BA94254FF}"/>
                </a:ext>
              </a:extLst>
            </p:cNvPr>
            <p:cNvSpPr/>
            <p:nvPr/>
          </p:nvSpPr>
          <p:spPr>
            <a:xfrm>
              <a:off x="613385" y="35758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a:t>
              </a:r>
            </a:p>
          </p:txBody>
        </p:sp>
        <p:sp>
          <p:nvSpPr>
            <p:cNvPr id="16" name="Oval 15">
              <a:extLst>
                <a:ext uri="{FF2B5EF4-FFF2-40B4-BE49-F238E27FC236}">
                  <a16:creationId xmlns:a16="http://schemas.microsoft.com/office/drawing/2014/main" id="{B0DF685A-A76B-8348-8037-592F27C69216}"/>
                </a:ext>
              </a:extLst>
            </p:cNvPr>
            <p:cNvSpPr/>
            <p:nvPr/>
          </p:nvSpPr>
          <p:spPr>
            <a:xfrm>
              <a:off x="681123" y="371584"/>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AAA71BE-546C-C8DE-D620-515D30F091F5}"/>
                </a:ext>
              </a:extLst>
            </p:cNvPr>
            <p:cNvSpPr/>
            <p:nvPr/>
          </p:nvSpPr>
          <p:spPr>
            <a:xfrm>
              <a:off x="2074884" y="1194827"/>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D4A96E40-04CD-80A8-AF8A-D013B990DD65}"/>
              </a:ext>
            </a:extLst>
          </p:cNvPr>
          <p:cNvCxnSpPr>
            <a:cxnSpLocks/>
            <a:stCxn id="4" idx="1"/>
            <a:endCxn id="13" idx="3"/>
          </p:cNvCxnSpPr>
          <p:nvPr/>
        </p:nvCxnSpPr>
        <p:spPr>
          <a:xfrm flipH="1" flipV="1">
            <a:off x="1392858" y="1201949"/>
            <a:ext cx="3210778" cy="10226"/>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33CD090-6F4E-932A-BFEB-F2B51F1FC539}"/>
              </a:ext>
            </a:extLst>
          </p:cNvPr>
          <p:cNvCxnSpPr>
            <a:cxnSpLocks/>
            <a:stCxn id="13" idx="2"/>
            <a:endCxn id="6" idx="0"/>
          </p:cNvCxnSpPr>
          <p:nvPr/>
        </p:nvCxnSpPr>
        <p:spPr>
          <a:xfrm>
            <a:off x="752778" y="1659149"/>
            <a:ext cx="1798" cy="1834539"/>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66D75583-4B47-F515-DAC5-E58EE1A97D19}"/>
              </a:ext>
            </a:extLst>
          </p:cNvPr>
          <p:cNvCxnSpPr>
            <a:cxnSpLocks/>
            <a:stCxn id="10" idx="3"/>
            <a:endCxn id="96" idx="3"/>
          </p:cNvCxnSpPr>
          <p:nvPr/>
        </p:nvCxnSpPr>
        <p:spPr>
          <a:xfrm flipH="1" flipV="1">
            <a:off x="10098616" y="1198821"/>
            <a:ext cx="1757186" cy="2758506"/>
          </a:xfrm>
          <a:prstGeom prst="bentConnector3">
            <a:avLst>
              <a:gd name="adj1" fmla="val -13009"/>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653E0E3-068B-D1B3-6B60-BCE25B96AE28}"/>
              </a:ext>
            </a:extLst>
          </p:cNvPr>
          <p:cNvSpPr txBox="1"/>
          <p:nvPr/>
        </p:nvSpPr>
        <p:spPr>
          <a:xfrm>
            <a:off x="3397527" y="2880269"/>
            <a:ext cx="1664045" cy="584775"/>
          </a:xfrm>
          <a:prstGeom prst="rect">
            <a:avLst/>
          </a:prstGeom>
          <a:noFill/>
        </p:spPr>
        <p:txBody>
          <a:bodyPr wrap="none" rtlCol="0">
            <a:spAutoFit/>
          </a:bodyPr>
          <a:lstStyle/>
          <a:p>
            <a:pPr algn="ctr"/>
            <a:r>
              <a:rPr lang="en-US" sz="1600" dirty="0"/>
              <a:t>Average duration</a:t>
            </a:r>
          </a:p>
          <a:p>
            <a:pPr algn="ctr"/>
            <a:r>
              <a:rPr lang="en-US" sz="1600" dirty="0"/>
              <a:t>&lt; 10 minutes</a:t>
            </a:r>
          </a:p>
        </p:txBody>
      </p:sp>
      <p:sp>
        <p:nvSpPr>
          <p:cNvPr id="86" name="TextBox 85">
            <a:extLst>
              <a:ext uri="{FF2B5EF4-FFF2-40B4-BE49-F238E27FC236}">
                <a16:creationId xmlns:a16="http://schemas.microsoft.com/office/drawing/2014/main" id="{54D7CDA4-1462-429F-1B24-6F0FA11567DD}"/>
              </a:ext>
            </a:extLst>
          </p:cNvPr>
          <p:cNvSpPr txBox="1"/>
          <p:nvPr/>
        </p:nvSpPr>
        <p:spPr>
          <a:xfrm>
            <a:off x="6872500" y="2828794"/>
            <a:ext cx="1664045" cy="584775"/>
          </a:xfrm>
          <a:prstGeom prst="rect">
            <a:avLst/>
          </a:prstGeom>
          <a:noFill/>
        </p:spPr>
        <p:txBody>
          <a:bodyPr wrap="none" rtlCol="0">
            <a:spAutoFit/>
          </a:bodyPr>
          <a:lstStyle/>
          <a:p>
            <a:pPr algn="ctr"/>
            <a:r>
              <a:rPr lang="en-US" sz="1600" dirty="0"/>
              <a:t>Average duration</a:t>
            </a:r>
          </a:p>
          <a:p>
            <a:pPr algn="ctr"/>
            <a:r>
              <a:rPr lang="en-US" sz="1600" dirty="0"/>
              <a:t>&lt; 2 minutes</a:t>
            </a:r>
          </a:p>
        </p:txBody>
      </p:sp>
      <p:sp>
        <p:nvSpPr>
          <p:cNvPr id="87" name="TextBox 86">
            <a:extLst>
              <a:ext uri="{FF2B5EF4-FFF2-40B4-BE49-F238E27FC236}">
                <a16:creationId xmlns:a16="http://schemas.microsoft.com/office/drawing/2014/main" id="{5A127431-7300-0ED5-952F-751286A12648}"/>
              </a:ext>
            </a:extLst>
          </p:cNvPr>
          <p:cNvSpPr txBox="1"/>
          <p:nvPr/>
        </p:nvSpPr>
        <p:spPr>
          <a:xfrm>
            <a:off x="10098616" y="2808751"/>
            <a:ext cx="1664045" cy="584775"/>
          </a:xfrm>
          <a:prstGeom prst="rect">
            <a:avLst/>
          </a:prstGeom>
          <a:noFill/>
        </p:spPr>
        <p:txBody>
          <a:bodyPr wrap="none" rtlCol="0">
            <a:spAutoFit/>
          </a:bodyPr>
          <a:lstStyle/>
          <a:p>
            <a:pPr algn="ctr"/>
            <a:r>
              <a:rPr lang="en-US" sz="1600" dirty="0"/>
              <a:t>Average duration</a:t>
            </a:r>
          </a:p>
          <a:p>
            <a:pPr algn="ctr"/>
            <a:r>
              <a:rPr lang="en-US" sz="1600" dirty="0"/>
              <a:t>&lt; 1 minute</a:t>
            </a:r>
          </a:p>
        </p:txBody>
      </p:sp>
      <p:sp>
        <p:nvSpPr>
          <p:cNvPr id="88" name="TextBox 87">
            <a:extLst>
              <a:ext uri="{FF2B5EF4-FFF2-40B4-BE49-F238E27FC236}">
                <a16:creationId xmlns:a16="http://schemas.microsoft.com/office/drawing/2014/main" id="{12E81742-6B99-4D5D-57A6-2ECC1B24A226}"/>
              </a:ext>
            </a:extLst>
          </p:cNvPr>
          <p:cNvSpPr txBox="1"/>
          <p:nvPr/>
        </p:nvSpPr>
        <p:spPr>
          <a:xfrm>
            <a:off x="8368754" y="-7968"/>
            <a:ext cx="1664045" cy="584775"/>
          </a:xfrm>
          <a:prstGeom prst="rect">
            <a:avLst/>
          </a:prstGeom>
          <a:noFill/>
        </p:spPr>
        <p:txBody>
          <a:bodyPr wrap="none" rtlCol="0">
            <a:spAutoFit/>
          </a:bodyPr>
          <a:lstStyle/>
          <a:p>
            <a:pPr algn="ctr"/>
            <a:r>
              <a:rPr lang="en-US" sz="1600" dirty="0"/>
              <a:t>Average duration</a:t>
            </a:r>
          </a:p>
          <a:p>
            <a:pPr algn="ctr"/>
            <a:r>
              <a:rPr lang="en-US" sz="1600" dirty="0"/>
              <a:t>2 days</a:t>
            </a:r>
          </a:p>
        </p:txBody>
      </p:sp>
      <p:sp>
        <p:nvSpPr>
          <p:cNvPr id="90" name="TextBox 89">
            <a:extLst>
              <a:ext uri="{FF2B5EF4-FFF2-40B4-BE49-F238E27FC236}">
                <a16:creationId xmlns:a16="http://schemas.microsoft.com/office/drawing/2014/main" id="{BC8E3A4C-9352-F576-5B90-83E00F71E492}"/>
              </a:ext>
            </a:extLst>
          </p:cNvPr>
          <p:cNvSpPr txBox="1"/>
          <p:nvPr/>
        </p:nvSpPr>
        <p:spPr>
          <a:xfrm>
            <a:off x="-6227" y="-4839"/>
            <a:ext cx="1664045" cy="584775"/>
          </a:xfrm>
          <a:prstGeom prst="rect">
            <a:avLst/>
          </a:prstGeom>
          <a:noFill/>
        </p:spPr>
        <p:txBody>
          <a:bodyPr wrap="none" rtlCol="0">
            <a:spAutoFit/>
          </a:bodyPr>
          <a:lstStyle/>
          <a:p>
            <a:pPr algn="ctr"/>
            <a:r>
              <a:rPr lang="en-US" sz="1600" dirty="0"/>
              <a:t>Average duration</a:t>
            </a:r>
          </a:p>
          <a:p>
            <a:pPr algn="ctr"/>
            <a:r>
              <a:rPr lang="en-US" sz="1600" dirty="0"/>
              <a:t>2 – 5 days</a:t>
            </a:r>
          </a:p>
        </p:txBody>
      </p:sp>
      <p:sp>
        <p:nvSpPr>
          <p:cNvPr id="91" name="TextBox 90">
            <a:extLst>
              <a:ext uri="{FF2B5EF4-FFF2-40B4-BE49-F238E27FC236}">
                <a16:creationId xmlns:a16="http://schemas.microsoft.com/office/drawing/2014/main" id="{332899AD-AE58-906F-68C1-33229D89CFC3}"/>
              </a:ext>
            </a:extLst>
          </p:cNvPr>
          <p:cNvSpPr txBox="1"/>
          <p:nvPr/>
        </p:nvSpPr>
        <p:spPr>
          <a:xfrm>
            <a:off x="868551" y="2920977"/>
            <a:ext cx="1664045" cy="584775"/>
          </a:xfrm>
          <a:prstGeom prst="rect">
            <a:avLst/>
          </a:prstGeom>
          <a:noFill/>
        </p:spPr>
        <p:txBody>
          <a:bodyPr wrap="none" rtlCol="0">
            <a:spAutoFit/>
          </a:bodyPr>
          <a:lstStyle/>
          <a:p>
            <a:pPr algn="ctr"/>
            <a:r>
              <a:rPr lang="en-US" sz="1600" dirty="0"/>
              <a:t>Average duration</a:t>
            </a:r>
          </a:p>
          <a:p>
            <a:pPr algn="ctr"/>
            <a:r>
              <a:rPr lang="en-US" sz="1600" dirty="0"/>
              <a:t>8 hours – 1 day</a:t>
            </a:r>
          </a:p>
        </p:txBody>
      </p:sp>
      <p:grpSp>
        <p:nvGrpSpPr>
          <p:cNvPr id="95" name="Group 94">
            <a:extLst>
              <a:ext uri="{FF2B5EF4-FFF2-40B4-BE49-F238E27FC236}">
                <a16:creationId xmlns:a16="http://schemas.microsoft.com/office/drawing/2014/main" id="{1E06E042-DBAE-A5AF-FC3D-8DD35FFECDD0}"/>
              </a:ext>
            </a:extLst>
          </p:cNvPr>
          <p:cNvGrpSpPr/>
          <p:nvPr/>
        </p:nvGrpSpPr>
        <p:grpSpPr>
          <a:xfrm>
            <a:off x="8452696" y="741620"/>
            <a:ext cx="1645920" cy="914400"/>
            <a:chOff x="5694143" y="2097021"/>
            <a:chExt cx="2256725" cy="1145629"/>
          </a:xfrm>
        </p:grpSpPr>
        <p:sp>
          <p:nvSpPr>
            <p:cNvPr id="96" name="Rectangle: Rounded Corners 95">
              <a:extLst>
                <a:ext uri="{FF2B5EF4-FFF2-40B4-BE49-F238E27FC236}">
                  <a16:creationId xmlns:a16="http://schemas.microsoft.com/office/drawing/2014/main" id="{3C5F6BDB-FDFE-A49D-1F57-A8E8EB25BF63}"/>
                </a:ext>
              </a:extLst>
            </p:cNvPr>
            <p:cNvSpPr/>
            <p:nvPr/>
          </p:nvSpPr>
          <p:spPr>
            <a:xfrm>
              <a:off x="5694143" y="2097022"/>
              <a:ext cx="2256725"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 / Egg development</a:t>
              </a:r>
            </a:p>
          </p:txBody>
        </p:sp>
        <p:sp>
          <p:nvSpPr>
            <p:cNvPr id="97" name="Oval 96">
              <a:extLst>
                <a:ext uri="{FF2B5EF4-FFF2-40B4-BE49-F238E27FC236}">
                  <a16:creationId xmlns:a16="http://schemas.microsoft.com/office/drawing/2014/main" id="{AEA4EEEF-16D5-9E20-3079-645AF15F90BC}"/>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C01905C-C72B-FAF1-1D80-996BAC3F0BA4}"/>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1" name="Straight Arrow Connector 100">
            <a:extLst>
              <a:ext uri="{FF2B5EF4-FFF2-40B4-BE49-F238E27FC236}">
                <a16:creationId xmlns:a16="http://schemas.microsoft.com/office/drawing/2014/main" id="{204CF9E7-E5D0-5BA6-5785-CC3716F5A792}"/>
              </a:ext>
            </a:extLst>
          </p:cNvPr>
          <p:cNvCxnSpPr>
            <a:cxnSpLocks/>
            <a:stCxn id="96" idx="1"/>
            <a:endCxn id="4" idx="3"/>
          </p:cNvCxnSpPr>
          <p:nvPr/>
        </p:nvCxnSpPr>
        <p:spPr>
          <a:xfrm flipH="1">
            <a:off x="5883795" y="1198821"/>
            <a:ext cx="2568901" cy="1335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56439F0A-2A7C-99AF-1B64-1D61A0CCC478}"/>
              </a:ext>
            </a:extLst>
          </p:cNvPr>
          <p:cNvSpPr txBox="1"/>
          <p:nvPr/>
        </p:nvSpPr>
        <p:spPr>
          <a:xfrm>
            <a:off x="4431955" y="13981"/>
            <a:ext cx="1664045" cy="584775"/>
          </a:xfrm>
          <a:prstGeom prst="rect">
            <a:avLst/>
          </a:prstGeom>
          <a:noFill/>
        </p:spPr>
        <p:txBody>
          <a:bodyPr wrap="none" rtlCol="0">
            <a:spAutoFit/>
          </a:bodyPr>
          <a:lstStyle/>
          <a:p>
            <a:pPr algn="ctr"/>
            <a:r>
              <a:rPr lang="en-US" sz="1600" dirty="0"/>
              <a:t>Average duration</a:t>
            </a:r>
            <a:br>
              <a:rPr lang="en-US" sz="1600" dirty="0"/>
            </a:br>
            <a:r>
              <a:rPr lang="en-US" sz="1600" dirty="0"/>
              <a:t>1 hour</a:t>
            </a:r>
          </a:p>
        </p:txBody>
      </p:sp>
    </p:spTree>
    <p:extLst>
      <p:ext uri="{BB962C8B-B14F-4D97-AF65-F5344CB8AC3E}">
        <p14:creationId xmlns:p14="http://schemas.microsoft.com/office/powerpoint/2010/main" val="38781778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87C205-2ED7-0B1C-7986-120EC90E7D3C}"/>
              </a:ext>
            </a:extLst>
          </p:cNvPr>
          <p:cNvSpPr>
            <a:spLocks noGrp="1"/>
          </p:cNvSpPr>
          <p:nvPr>
            <p:ph type="body" idx="1"/>
          </p:nvPr>
        </p:nvSpPr>
        <p:spPr>
          <a:xfrm>
            <a:off x="938213" y="591671"/>
            <a:ext cx="5157787" cy="823912"/>
          </a:xfrm>
        </p:spPr>
        <p:txBody>
          <a:bodyPr>
            <a:normAutofit/>
          </a:bodyPr>
          <a:lstStyle/>
          <a:p>
            <a:r>
              <a:rPr lang="en-US" sz="2000" dirty="0"/>
              <a:t>How does a </a:t>
            </a:r>
            <a:r>
              <a:rPr lang="en-US" sz="2000" u="sng" dirty="0"/>
              <a:t>mosquito</a:t>
            </a:r>
            <a:r>
              <a:rPr lang="en-US" sz="2000" dirty="0"/>
              <a:t> become infected?</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B0CEFB6-96D0-F106-1594-6E65F34B836C}"/>
                  </a:ext>
                </a:extLst>
              </p:cNvPr>
              <p:cNvSpPr>
                <a:spLocks noGrp="1"/>
              </p:cNvSpPr>
              <p:nvPr>
                <p:ph sz="half" idx="2"/>
              </p:nvPr>
            </p:nvSpPr>
            <p:spPr>
              <a:xfrm>
                <a:off x="938213" y="1415583"/>
                <a:ext cx="5157787" cy="5365751"/>
              </a:xfrm>
            </p:spPr>
            <p:txBody>
              <a:bodyPr>
                <a:normAutofit/>
              </a:bodyPr>
              <a:lstStyle/>
              <a:p>
                <a:r>
                  <a:rPr lang="en-US" sz="1800" dirty="0"/>
                  <a:t>It successfully locates a host, then lands on it, then probes, then begins ingesting</a:t>
                </a:r>
              </a:p>
              <a:p>
                <a:pPr lvl="1"/>
                <a:r>
                  <a:rPr lang="en-US" sz="1400" dirty="0"/>
                  <a:t>Equivalent to being in compartment </a:t>
                </a: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𝐺</m:t>
                        </m:r>
                      </m:sub>
                    </m:sSub>
                  </m:oMath>
                </a14:m>
                <a:endParaRPr lang="en-US" sz="1400" dirty="0"/>
              </a:p>
              <a:p>
                <a:pPr lvl="1"/>
                <a:r>
                  <a:rPr lang="en-US" sz="1400" dirty="0"/>
                  <a:t>The probability of locating a host may be density-dependent</a:t>
                </a:r>
              </a:p>
              <a:p>
                <a:r>
                  <a:rPr lang="en-US" sz="1800" dirty="0"/>
                  <a:t>The host is infectious</a:t>
                </a:r>
              </a:p>
              <a:p>
                <a:pPr lvl="1"/>
                <a:r>
                  <a:rPr lang="en-US" sz="1400" dirty="0"/>
                  <a:t>Probability is equal to </a:t>
                </a:r>
                <a14:m>
                  <m:oMath xmlns:m="http://schemas.openxmlformats.org/officeDocument/2006/math">
                    <m:f>
                      <m:fPr>
                        <m:ctrlPr>
                          <a:rPr lang="en-US" sz="1400" b="0" i="1" smtClean="0">
                            <a:latin typeface="Cambria Math" panose="02040503050406030204" pitchFamily="18" charset="0"/>
                          </a:rPr>
                        </m:ctrlPr>
                      </m:fPr>
                      <m:num>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panose="02040503050406030204" pitchFamily="18" charset="0"/>
                              </a:rPr>
                              <m:t>𝑰</m:t>
                            </m:r>
                          </m:e>
                          <m:sub>
                            <m:r>
                              <a:rPr lang="en-US" sz="1400" b="1" i="1" smtClean="0">
                                <a:solidFill>
                                  <a:srgbClr val="FF0000"/>
                                </a:solidFill>
                                <a:latin typeface="Cambria Math" panose="02040503050406030204" pitchFamily="18" charset="0"/>
                              </a:rPr>
                              <m:t>𝑯</m:t>
                            </m:r>
                          </m:sub>
                        </m:sSub>
                      </m:num>
                      <m:den>
                        <m:r>
                          <a:rPr lang="en-US" sz="1400" b="0" i="1" smtClean="0">
                            <a:latin typeface="Cambria Math" panose="02040503050406030204" pitchFamily="18" charset="0"/>
                          </a:rPr>
                          <m:t>𝐻</m:t>
                        </m:r>
                      </m:den>
                    </m:f>
                  </m:oMath>
                </a14:m>
                <a:endParaRPr lang="en-US" sz="1400" dirty="0"/>
              </a:p>
              <a:p>
                <a:pPr lvl="1"/>
                <a:r>
                  <a:rPr lang="en-US" sz="1400" dirty="0"/>
                  <a:t>This can be determined at the point of probing. The probability that the host has transitioned from infected to recovered over this short period is negligible. </a:t>
                </a:r>
              </a:p>
              <a:p>
                <a:r>
                  <a:rPr lang="en-US" sz="1800" dirty="0"/>
                  <a:t>The infection takes hold</a:t>
                </a:r>
              </a:p>
            </p:txBody>
          </p:sp>
        </mc:Choice>
        <mc:Fallback xmlns="">
          <p:sp>
            <p:nvSpPr>
              <p:cNvPr id="5" name="Content Placeholder 4">
                <a:extLst>
                  <a:ext uri="{FF2B5EF4-FFF2-40B4-BE49-F238E27FC236}">
                    <a16:creationId xmlns:a16="http://schemas.microsoft.com/office/drawing/2014/main" id="{CB0CEFB6-96D0-F106-1594-6E65F34B836C}"/>
                  </a:ext>
                </a:extLst>
              </p:cNvPr>
              <p:cNvSpPr>
                <a:spLocks noGrp="1" noRot="1" noChangeAspect="1" noMove="1" noResize="1" noEditPoints="1" noAdjustHandles="1" noChangeArrowheads="1" noChangeShapeType="1" noTextEdit="1"/>
              </p:cNvSpPr>
              <p:nvPr>
                <p:ph sz="half" idx="2"/>
              </p:nvPr>
            </p:nvSpPr>
            <p:spPr>
              <a:xfrm>
                <a:off x="938213" y="1415583"/>
                <a:ext cx="5157787" cy="5365751"/>
              </a:xfrm>
              <a:blipFill>
                <a:blip r:embed="rId2"/>
                <a:stretch>
                  <a:fillRect l="-827" t="-1023"/>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1DB7D5DA-E400-84E2-B96D-D7E668A3F356}"/>
              </a:ext>
            </a:extLst>
          </p:cNvPr>
          <p:cNvSpPr>
            <a:spLocks noGrp="1"/>
          </p:cNvSpPr>
          <p:nvPr>
            <p:ph type="body" sz="quarter" idx="3"/>
          </p:nvPr>
        </p:nvSpPr>
        <p:spPr>
          <a:xfrm>
            <a:off x="6270625" y="591671"/>
            <a:ext cx="5183188" cy="823912"/>
          </a:xfrm>
        </p:spPr>
        <p:txBody>
          <a:bodyPr>
            <a:normAutofit/>
          </a:bodyPr>
          <a:lstStyle/>
          <a:p>
            <a:r>
              <a:rPr lang="en-US" sz="2000" dirty="0"/>
              <a:t>How does a </a:t>
            </a:r>
            <a:r>
              <a:rPr lang="en-US" sz="2000" u="sng" dirty="0"/>
              <a:t>human</a:t>
            </a:r>
            <a:r>
              <a:rPr lang="en-US" sz="2000" dirty="0"/>
              <a:t> become infected?</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87B576E-96BC-4F70-C26C-3B69EE7948C4}"/>
                  </a:ext>
                </a:extLst>
              </p:cNvPr>
              <p:cNvSpPr>
                <a:spLocks noGrp="1"/>
              </p:cNvSpPr>
              <p:nvPr>
                <p:ph sz="quarter" idx="4"/>
              </p:nvPr>
            </p:nvSpPr>
            <p:spPr>
              <a:xfrm>
                <a:off x="6270625" y="1415583"/>
                <a:ext cx="5183188" cy="5365751"/>
              </a:xfrm>
            </p:spPr>
            <p:txBody>
              <a:bodyPr>
                <a:normAutofit/>
              </a:bodyPr>
              <a:lstStyle/>
              <a:p>
                <a:r>
                  <a:rPr lang="en-US" sz="1800" dirty="0"/>
                  <a:t>A mosquito successfully locates</a:t>
                </a:r>
              </a:p>
              <a:p>
                <a:pPr lvl="1"/>
                <a:r>
                  <a:rPr lang="en-US" sz="1400" dirty="0"/>
                  <a:t>This probability may be density-dependent or it could be inevitable</a:t>
                </a:r>
              </a:p>
              <a:p>
                <a:r>
                  <a:rPr lang="en-US" sz="1800" dirty="0"/>
                  <a:t>The mosquito successfully lands on it and begins probing</a:t>
                </a:r>
              </a:p>
              <a:p>
                <a:pPr lvl="1"/>
                <a:r>
                  <a:rPr lang="en-US" sz="1400" dirty="0"/>
                  <a:t>The probability the mosquito is in this stage is </a:t>
                </a:r>
                <a14:m>
                  <m:oMath xmlns:m="http://schemas.openxmlformats.org/officeDocument/2006/math">
                    <m:f>
                      <m:fPr>
                        <m:ctrlPr>
                          <a:rPr lang="en-US" sz="140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𝑃</m:t>
                        </m:r>
                      </m:num>
                      <m:den>
                        <m:r>
                          <a:rPr lang="en-US" sz="1400" b="0" i="1" smtClean="0">
                            <a:solidFill>
                              <a:schemeClr val="tx1"/>
                            </a:solidFill>
                            <a:latin typeface="Cambria Math" panose="02040503050406030204" pitchFamily="18" charset="0"/>
                          </a:rPr>
                          <m:t>𝑃</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𝐿</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𝐺</m:t>
                        </m:r>
                      </m:den>
                    </m:f>
                    <m:r>
                      <a:rPr lang="en-US" sz="1400" b="0" i="1" smtClean="0">
                        <a:solidFill>
                          <a:schemeClr val="tx1"/>
                        </a:solidFill>
                        <a:latin typeface="Cambria Math" panose="02040503050406030204" pitchFamily="18" charset="0"/>
                      </a:rPr>
                      <m:t> </m:t>
                    </m:r>
                  </m:oMath>
                </a14:m>
                <a:r>
                  <a:rPr lang="en-US" sz="1400" dirty="0"/>
                  <a:t>? because we know it’s made it past the questing stage.</a:t>
                </a:r>
              </a:p>
              <a:p>
                <a:r>
                  <a:rPr lang="en-US" sz="1800" dirty="0"/>
                  <a:t>The probing mosquito is infectious</a:t>
                </a:r>
              </a:p>
              <a:p>
                <a:pPr lvl="1"/>
                <a:r>
                  <a:rPr lang="en-US" sz="1400" dirty="0"/>
                  <a:t>Probability is equal to </a:t>
                </a:r>
                <a14:m>
                  <m:oMath xmlns:m="http://schemas.openxmlformats.org/officeDocument/2006/math">
                    <m:f>
                      <m:fPr>
                        <m:ctrlPr>
                          <a:rPr lang="en-US" sz="1400" i="1">
                            <a:latin typeface="Cambria Math" panose="02040503050406030204" pitchFamily="18" charset="0"/>
                          </a:rPr>
                        </m:ctrlPr>
                      </m:fPr>
                      <m:num>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𝐼</m:t>
                            </m:r>
                          </m:e>
                          <m:sub>
                            <m:r>
                              <a:rPr lang="en-US" sz="1400" i="1">
                                <a:solidFill>
                                  <a:srgbClr val="FF0000"/>
                                </a:solidFill>
                                <a:latin typeface="Cambria Math" panose="02040503050406030204" pitchFamily="18" charset="0"/>
                              </a:rPr>
                              <m:t>𝑃</m:t>
                            </m:r>
                          </m:sub>
                        </m:sSub>
                      </m:num>
                      <m:den>
                        <m:r>
                          <a:rPr lang="en-US" sz="1400" b="0" i="1" smtClean="0">
                            <a:latin typeface="Cambria Math" panose="02040503050406030204" pitchFamily="18" charset="0"/>
                          </a:rPr>
                          <m:t>𝑃</m:t>
                        </m:r>
                      </m:den>
                    </m:f>
                    <m:r>
                      <a:rPr lang="en-US" sz="1400" b="0" i="1" smtClean="0">
                        <a:latin typeface="Cambria Math" panose="02040503050406030204" pitchFamily="18" charset="0"/>
                      </a:rPr>
                      <m:t>=</m:t>
                    </m:r>
                    <m:f>
                      <m:fPr>
                        <m:ctrlPr>
                          <a:rPr lang="en-US" sz="1400" i="1">
                            <a:latin typeface="Cambria Math" panose="02040503050406030204" pitchFamily="18" charset="0"/>
                          </a:rPr>
                        </m:ctrlPr>
                      </m:fPr>
                      <m:num>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𝐼</m:t>
                            </m:r>
                          </m:e>
                          <m:sub>
                            <m:r>
                              <a:rPr lang="en-US" sz="1400" i="1">
                                <a:solidFill>
                                  <a:srgbClr val="FF0000"/>
                                </a:solidFill>
                                <a:latin typeface="Cambria Math" panose="02040503050406030204" pitchFamily="18" charset="0"/>
                              </a:rPr>
                              <m:t>𝑃</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𝑃</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𝐼</m:t>
                            </m:r>
                          </m:e>
                          <m:sub>
                            <m:r>
                              <a:rPr lang="en-US" sz="1400" i="1">
                                <a:latin typeface="Cambria Math" panose="02040503050406030204" pitchFamily="18" charset="0"/>
                              </a:rPr>
                              <m:t>𝑃</m:t>
                            </m:r>
                          </m:sub>
                        </m:sSub>
                      </m:den>
                    </m:f>
                  </m:oMath>
                </a14:m>
                <a:endParaRPr lang="en-US" sz="1400" dirty="0"/>
              </a:p>
              <a:p>
                <a:pPr lvl="1"/>
                <a:r>
                  <a:rPr lang="en-US" sz="1400" dirty="0"/>
                  <a:t>Do we need to keep track of whether the mosquito is infectious at the point of location? Or can we take the baseline probability that the mosquito is infectious?</a:t>
                </a:r>
              </a:p>
              <a:p>
                <a:r>
                  <a:rPr lang="en-US" sz="1800" dirty="0"/>
                  <a:t>The infection takes hold</a:t>
                </a:r>
              </a:p>
            </p:txBody>
          </p:sp>
        </mc:Choice>
        <mc:Fallback xmlns="">
          <p:sp>
            <p:nvSpPr>
              <p:cNvPr id="7" name="Content Placeholder 6">
                <a:extLst>
                  <a:ext uri="{FF2B5EF4-FFF2-40B4-BE49-F238E27FC236}">
                    <a16:creationId xmlns:a16="http://schemas.microsoft.com/office/drawing/2014/main" id="{A87B576E-96BC-4F70-C26C-3B69EE7948C4}"/>
                  </a:ext>
                </a:extLst>
              </p:cNvPr>
              <p:cNvSpPr>
                <a:spLocks noGrp="1" noRot="1" noChangeAspect="1" noMove="1" noResize="1" noEditPoints="1" noAdjustHandles="1" noChangeArrowheads="1" noChangeShapeType="1" noTextEdit="1"/>
              </p:cNvSpPr>
              <p:nvPr>
                <p:ph sz="quarter" idx="4"/>
              </p:nvPr>
            </p:nvSpPr>
            <p:spPr>
              <a:xfrm>
                <a:off x="6270625" y="1415583"/>
                <a:ext cx="5183188" cy="5365751"/>
              </a:xfrm>
              <a:blipFill>
                <a:blip r:embed="rId3"/>
                <a:stretch>
                  <a:fillRect l="-824" t="-1023" r="-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9E2AC6-2EDC-5DED-CCD4-914975E68C40}"/>
                  </a:ext>
                </a:extLst>
              </p:cNvPr>
              <p:cNvSpPr txBox="1"/>
              <p:nvPr/>
            </p:nvSpPr>
            <p:spPr>
              <a:xfrm>
                <a:off x="738187" y="5007138"/>
                <a:ext cx="3809999" cy="1340303"/>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m:rPr>
                              <m:sty m:val="p"/>
                            </m:rPr>
                            <a:rPr lang="en-US" sz="2000" b="0" i="0" smtClean="0">
                              <a:latin typeface="Cambria Math" panose="02040503050406030204" pitchFamily="18" charset="0"/>
                            </a:rPr>
                            <m:t>Φ</m:t>
                          </m:r>
                        </m:e>
                        <m:sub>
                          <m:r>
                            <a:rPr lang="en-US" sz="2000" b="0" i="1" smtClean="0">
                              <a:latin typeface="Cambria Math" panose="02040503050406030204" pitchFamily="18" charset="0"/>
                            </a:rPr>
                            <m:t>𝑉</m:t>
                          </m:r>
                        </m:sub>
                      </m:sSub>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𝑄</m:t>
                                  </m:r>
                                </m:sub>
                              </m:sSub>
                            </m:e>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𝐿</m:t>
                                  </m:r>
                                </m:sub>
                              </m:sSub>
                            </m:e>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𝑃</m:t>
                                  </m:r>
                                </m:sub>
                              </m:sSub>
                            </m:e>
                            <m:e>
                              <m:sSub>
                                <m:sSubPr>
                                  <m:ctrlPr>
                                    <a:rPr lang="en-US" sz="2000" i="1">
                                      <a:latin typeface="Cambria Math" panose="02040503050406030204" pitchFamily="18" charset="0"/>
                                    </a:rPr>
                                  </m:ctrlPr>
                                </m:sSubPr>
                                <m:e>
                                  <m:r>
                                    <a:rPr lang="en-US" sz="2000" b="0" i="1">
                                      <a:latin typeface="Cambria Math" panose="02040503050406030204" pitchFamily="18" charset="0"/>
                                    </a:rPr>
                                    <m:t>𝑆</m:t>
                                  </m:r>
                                </m:e>
                                <m:sub>
                                  <m:r>
                                    <a:rPr lang="en-US" sz="2000" b="0" i="1">
                                      <a:latin typeface="Cambria Math" panose="02040503050406030204" pitchFamily="18" charset="0"/>
                                    </a:rPr>
                                    <m:t>𝐺</m:t>
                                  </m:r>
                                </m:sub>
                              </m:sSub>
                            </m:e>
                          </m:eqArr>
                        </m:e>
                      </m:d>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a:latin typeface="Cambria Math" panose="02040503050406030204" pitchFamily="18" charset="0"/>
                                </a:rPr>
                              </m:ctrlPr>
                            </m:eqArrPr>
                            <m:e>
                              <m:r>
                                <a:rPr lang="en-US" sz="2000" b="0" i="1">
                                  <a:latin typeface="Cambria Math" panose="02040503050406030204" pitchFamily="18" charset="0"/>
                                </a:rPr>
                                <m:t>0</m:t>
                              </m:r>
                            </m:e>
                            <m:e>
                              <m:r>
                                <a:rPr lang="en-US" sz="2000" b="0" i="1">
                                  <a:latin typeface="Cambria Math" panose="02040503050406030204" pitchFamily="18" charset="0"/>
                                </a:rPr>
                                <m:t>0</m:t>
                              </m:r>
                            </m:e>
                            <m:e>
                              <m:r>
                                <a:rPr lang="en-US" sz="2000" b="0" i="1">
                                  <a:latin typeface="Cambria Math" panose="02040503050406030204" pitchFamily="18" charset="0"/>
                                </a:rPr>
                                <m:t>0</m:t>
                              </m:r>
                            </m:e>
                            <m:e>
                              <m:sSub>
                                <m:sSubPr>
                                  <m:ctrlPr>
                                    <a:rPr lang="en-US" sz="2000" i="1">
                                      <a:latin typeface="Cambria Math" panose="02040503050406030204" pitchFamily="18" charset="0"/>
                                    </a:rPr>
                                  </m:ctrlPr>
                                </m:sSubPr>
                                <m:e>
                                  <m:r>
                                    <a:rPr lang="en-US" sz="2000" b="0" i="1">
                                      <a:latin typeface="Cambria Math" panose="02040503050406030204" pitchFamily="18" charset="0"/>
                                    </a:rPr>
                                    <m:t>𝑆</m:t>
                                  </m:r>
                                </m:e>
                                <m:sub>
                                  <m:r>
                                    <a:rPr lang="en-US" sz="2000" b="0" i="1">
                                      <a:latin typeface="Cambria Math" panose="02040503050406030204" pitchFamily="18" charset="0"/>
                                    </a:rPr>
                                    <m:t>𝐺</m:t>
                                  </m:r>
                                </m:sub>
                              </m:sSub>
                            </m:e>
                          </m:eqArr>
                        </m:e>
                      </m:d>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𝐼</m:t>
                              </m:r>
                            </m:e>
                            <m:sub>
                              <m:r>
                                <a:rPr lang="en-US" sz="2000" b="0" i="1" smtClean="0">
                                  <a:solidFill>
                                    <a:srgbClr val="FF0000"/>
                                  </a:solidFill>
                                  <a:latin typeface="Cambria Math" panose="02040503050406030204" pitchFamily="18" charset="0"/>
                                </a:rPr>
                                <m:t>𝐻</m:t>
                              </m:r>
                            </m:sub>
                          </m:sSub>
                        </m:num>
                        <m:den>
                          <m:r>
                            <a:rPr lang="en-US" sz="2000" b="0" i="1" smtClean="0">
                              <a:latin typeface="Cambria Math" panose="02040503050406030204" pitchFamily="18" charset="0"/>
                            </a:rPr>
                            <m:t>𝐻</m:t>
                          </m:r>
                        </m:den>
                      </m:f>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𝛽</m:t>
                          </m:r>
                        </m:e>
                        <m:sub>
                          <m:r>
                            <a:rPr lang="en-US" sz="2000" b="0" i="1">
                              <a:latin typeface="Cambria Math" panose="02040503050406030204" pitchFamily="18" charset="0"/>
                            </a:rPr>
                            <m:t>𝑉</m:t>
                          </m:r>
                        </m:sub>
                      </m:sSub>
                      <m:r>
                        <a:rPr lang="en-US" sz="2000" b="0" i="1" smtClean="0">
                          <a:latin typeface="Cambria Math" panose="02040503050406030204" pitchFamily="18" charset="0"/>
                        </a:rPr>
                        <m:t>×</m:t>
                      </m:r>
                      <m:r>
                        <a:rPr lang="en-US" sz="2000" b="0" i="1">
                          <a:latin typeface="Cambria Math" panose="02040503050406030204" pitchFamily="18" charset="0"/>
                        </a:rPr>
                        <m:t>"</m:t>
                      </m:r>
                      <m:r>
                        <a:rPr lang="en-US" sz="2000" b="0" i="1">
                          <a:latin typeface="Cambria Math" panose="02040503050406030204" pitchFamily="18" charset="0"/>
                        </a:rPr>
                        <m:t>𝜆</m:t>
                      </m:r>
                      <m:r>
                        <a:rPr lang="en-US" sz="2000" b="0" i="1">
                          <a:latin typeface="Cambria Math" panose="02040503050406030204" pitchFamily="18" charset="0"/>
                        </a:rPr>
                        <m:t>"</m:t>
                      </m:r>
                    </m:oMath>
                  </m:oMathPara>
                </a14:m>
                <a:endParaRPr lang="en-US" sz="2000" dirty="0"/>
              </a:p>
            </p:txBody>
          </p:sp>
        </mc:Choice>
        <mc:Fallback xmlns="">
          <p:sp>
            <p:nvSpPr>
              <p:cNvPr id="10" name="TextBox 9">
                <a:extLst>
                  <a:ext uri="{FF2B5EF4-FFF2-40B4-BE49-F238E27FC236}">
                    <a16:creationId xmlns:a16="http://schemas.microsoft.com/office/drawing/2014/main" id="{0E9E2AC6-2EDC-5DED-CCD4-914975E68C40}"/>
                  </a:ext>
                </a:extLst>
              </p:cNvPr>
              <p:cNvSpPr txBox="1">
                <a:spLocks noRot="1" noChangeAspect="1" noMove="1" noResize="1" noEditPoints="1" noAdjustHandles="1" noChangeArrowheads="1" noChangeShapeType="1" noTextEdit="1"/>
              </p:cNvSpPr>
              <p:nvPr/>
            </p:nvSpPr>
            <p:spPr>
              <a:xfrm>
                <a:off x="738187" y="5007138"/>
                <a:ext cx="3809999" cy="134030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3387DDF-E5B3-B89E-AAE1-A0164D46CC87}"/>
                  </a:ext>
                </a:extLst>
              </p:cNvPr>
              <p:cNvSpPr txBox="1"/>
              <p:nvPr/>
            </p:nvSpPr>
            <p:spPr>
              <a:xfrm>
                <a:off x="5373688" y="5310489"/>
                <a:ext cx="6704011" cy="673711"/>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Φ</m:t>
                          </m:r>
                        </m:e>
                        <m:sub>
                          <m:r>
                            <a:rPr lang="en-US" sz="2000" i="1">
                              <a:latin typeface="Cambria Math" panose="02040503050406030204" pitchFamily="18" charset="0"/>
                            </a:rPr>
                            <m:t>𝐻</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𝐻</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𝐻</m:t>
                          </m:r>
                        </m:sub>
                      </m:sSub>
                      <m:r>
                        <a:rPr lang="en-US" sz="2000" i="1">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Pr</m:t>
                          </m:r>
                        </m:fName>
                        <m:e>
                          <m:d>
                            <m:dPr>
                              <m:ctrlPr>
                                <a:rPr lang="en-US" sz="2000" b="0" i="1" smtClean="0">
                                  <a:latin typeface="Cambria Math" panose="02040503050406030204" pitchFamily="18" charset="0"/>
                                </a:rPr>
                              </m:ctrlPr>
                            </m:dPr>
                            <m:e>
                              <m:r>
                                <m:rPr>
                                  <m:nor/>
                                </m:rPr>
                                <a:rPr lang="en-US" sz="2000" b="0" i="0" smtClean="0">
                                  <a:latin typeface="Cambria Math" panose="02040503050406030204" pitchFamily="18" charset="0"/>
                                </a:rPr>
                                <m:t>contacted</m:t>
                              </m:r>
                            </m:e>
                          </m:d>
                        </m:e>
                      </m:func>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𝑃</m:t>
                          </m:r>
                        </m:num>
                        <m:den>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𝐿</m:t>
                          </m:r>
                          <m:r>
                            <a:rPr lang="en-US" sz="2000" b="0" i="1" smtClean="0">
                              <a:latin typeface="Cambria Math" panose="02040503050406030204" pitchFamily="18" charset="0"/>
                            </a:rPr>
                            <m:t>+</m:t>
                          </m:r>
                          <m:r>
                            <a:rPr lang="en-US" sz="2000" b="0" i="1" smtClean="0">
                              <a:latin typeface="Cambria Math" panose="02040503050406030204" pitchFamily="18" charset="0"/>
                            </a:rPr>
                            <m:t>𝐺</m:t>
                          </m:r>
                        </m:den>
                      </m:f>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a:solidFill>
                                    <a:srgbClr val="FF0000"/>
                                  </a:solidFill>
                                  <a:latin typeface="Cambria Math" panose="02040503050406030204" pitchFamily="18" charset="0"/>
                                </a:rPr>
                              </m:ctrlPr>
                            </m:sSubPr>
                            <m:e>
                              <m:r>
                                <a:rPr lang="en-US" sz="2000" b="0" i="1">
                                  <a:solidFill>
                                    <a:srgbClr val="FF0000"/>
                                  </a:solidFill>
                                  <a:latin typeface="Cambria Math" panose="02040503050406030204" pitchFamily="18" charset="0"/>
                                </a:rPr>
                                <m:t>𝐼</m:t>
                              </m:r>
                            </m:e>
                            <m:sub>
                              <m:r>
                                <a:rPr lang="en-US" sz="2000" b="0" i="1">
                                  <a:solidFill>
                                    <a:srgbClr val="FF0000"/>
                                  </a:solidFill>
                                  <a:latin typeface="Cambria Math" panose="02040503050406030204" pitchFamily="18" charset="0"/>
                                </a:rPr>
                                <m:t>𝑃</m:t>
                              </m:r>
                            </m:sub>
                          </m:sSub>
                        </m:num>
                        <m:den>
                          <m:r>
                            <a:rPr lang="en-US" sz="2000" b="0" i="1" smtClean="0">
                              <a:latin typeface="Cambria Math" panose="02040503050406030204" pitchFamily="18" charset="0"/>
                            </a:rPr>
                            <m:t>𝑃</m:t>
                          </m:r>
                        </m:den>
                      </m:f>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𝛽</m:t>
                          </m:r>
                        </m:e>
                        <m:sub>
                          <m:r>
                            <a:rPr lang="en-US" sz="2000" b="0" i="1">
                              <a:latin typeface="Cambria Math" panose="02040503050406030204" pitchFamily="18" charset="0"/>
                            </a:rPr>
                            <m:t>𝐻</m:t>
                          </m:r>
                        </m:sub>
                      </m:sSub>
                      <m:r>
                        <a:rPr lang="en-US" sz="2000" b="0" i="1" smtClean="0">
                          <a:latin typeface="Cambria Math" panose="02040503050406030204" pitchFamily="18" charset="0"/>
                        </a:rPr>
                        <m:t>×"</m:t>
                      </m:r>
                      <m:r>
                        <a:rPr lang="en-US" sz="2000" i="1">
                          <a:latin typeface="Cambria Math" panose="02040503050406030204" pitchFamily="18" charset="0"/>
                        </a:rPr>
                        <m:t>𝜆</m:t>
                      </m:r>
                      <m:r>
                        <a:rPr lang="en-US" sz="2000" b="0" i="1" smtClean="0">
                          <a:latin typeface="Cambria Math" panose="02040503050406030204" pitchFamily="18" charset="0"/>
                        </a:rPr>
                        <m:t>"</m:t>
                      </m:r>
                    </m:oMath>
                  </m:oMathPara>
                </a14:m>
                <a:endParaRPr lang="en-US" sz="2000" dirty="0"/>
              </a:p>
            </p:txBody>
          </p:sp>
        </mc:Choice>
        <mc:Fallback xmlns="">
          <p:sp>
            <p:nvSpPr>
              <p:cNvPr id="11" name="TextBox 10">
                <a:extLst>
                  <a:ext uri="{FF2B5EF4-FFF2-40B4-BE49-F238E27FC236}">
                    <a16:creationId xmlns:a16="http://schemas.microsoft.com/office/drawing/2014/main" id="{C3387DDF-E5B3-B89E-AAE1-A0164D46CC87}"/>
                  </a:ext>
                </a:extLst>
              </p:cNvPr>
              <p:cNvSpPr txBox="1">
                <a:spLocks noRot="1" noChangeAspect="1" noMove="1" noResize="1" noEditPoints="1" noAdjustHandles="1" noChangeArrowheads="1" noChangeShapeType="1" noTextEdit="1"/>
              </p:cNvSpPr>
              <p:nvPr/>
            </p:nvSpPr>
            <p:spPr>
              <a:xfrm>
                <a:off x="5373688" y="5310489"/>
                <a:ext cx="6704011" cy="67371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70788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21350D71-330F-73FA-5A04-7E1EEF8DD0D8}"/>
              </a:ext>
            </a:extLst>
          </p:cNvPr>
          <p:cNvCxnSpPr>
            <a:cxnSpLocks/>
            <a:stCxn id="25" idx="3"/>
            <a:endCxn id="20" idx="1"/>
          </p:cNvCxnSpPr>
          <p:nvPr/>
        </p:nvCxnSpPr>
        <p:spPr>
          <a:xfrm>
            <a:off x="3793633" y="3616158"/>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7C4AFE0-445E-46A4-4C03-472CF5EB966C}"/>
              </a:ext>
            </a:extLst>
          </p:cNvPr>
          <p:cNvCxnSpPr>
            <a:cxnSpLocks/>
            <a:stCxn id="20" idx="3"/>
            <a:endCxn id="5" idx="3"/>
          </p:cNvCxnSpPr>
          <p:nvPr/>
        </p:nvCxnSpPr>
        <p:spPr>
          <a:xfrm flipV="1">
            <a:off x="6331786" y="1282855"/>
            <a:ext cx="2563713" cy="2333303"/>
          </a:xfrm>
          <a:prstGeom prst="bentConnector3">
            <a:avLst>
              <a:gd name="adj1" fmla="val 11605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59145AE-D76B-964E-1954-6604E51222E4}"/>
              </a:ext>
            </a:extLst>
          </p:cNvPr>
          <p:cNvGrpSpPr/>
          <p:nvPr/>
        </p:nvGrpSpPr>
        <p:grpSpPr>
          <a:xfrm>
            <a:off x="7140270" y="710040"/>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B6B2E90-4B59-29F9-D6C8-7A6E4D3A8D5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1B6B2E90-4B59-29F9-D6C8-7A6E4D3A8D5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B9C9BDFA-B9B1-29F1-CF11-E461AFA8440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FB65A32-0978-8CC1-0504-5E3478F68B51}"/>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3ACFA3D3-BBFA-4829-DF88-3B2ACD29680D}"/>
              </a:ext>
            </a:extLst>
          </p:cNvPr>
          <p:cNvGrpSpPr/>
          <p:nvPr/>
        </p:nvGrpSpPr>
        <p:grpSpPr>
          <a:xfrm>
            <a:off x="4576558" y="710040"/>
            <a:ext cx="1755228" cy="1145628"/>
            <a:chOff x="613385" y="357584"/>
            <a:chExt cx="1755228" cy="1145628"/>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6EDE48FF-7B74-884E-2CDF-B06F8144A9F0}"/>
                    </a:ext>
                  </a:extLst>
                </p:cNvPr>
                <p:cNvSpPr/>
                <p:nvPr/>
              </p:nvSpPr>
              <p:spPr>
                <a:xfrm>
                  <a:off x="613385" y="35758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6EDE48FF-7B74-884E-2CDF-B06F8144A9F0}"/>
                    </a:ext>
                  </a:extLst>
                </p:cNvPr>
                <p:cNvSpPr>
                  <a:spLocks noRot="1" noChangeAspect="1" noMove="1" noResize="1" noEditPoints="1" noAdjustHandles="1" noChangeArrowheads="1" noChangeShapeType="1" noTextEdit="1"/>
                </p:cNvSpPr>
                <p:nvPr/>
              </p:nvSpPr>
              <p:spPr>
                <a:xfrm>
                  <a:off x="613385" y="357584"/>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79" name="Oval 78">
              <a:extLst>
                <a:ext uri="{FF2B5EF4-FFF2-40B4-BE49-F238E27FC236}">
                  <a16:creationId xmlns:a16="http://schemas.microsoft.com/office/drawing/2014/main" id="{67F83A12-DBCD-D129-E49C-F231F319FD44}"/>
                </a:ext>
              </a:extLst>
            </p:cNvPr>
            <p:cNvSpPr/>
            <p:nvPr/>
          </p:nvSpPr>
          <p:spPr>
            <a:xfrm>
              <a:off x="681123" y="37158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7A7B20F7-56CD-05FC-2A8D-D9307438AEB9}"/>
                </a:ext>
              </a:extLst>
            </p:cNvPr>
            <p:cNvSpPr/>
            <p:nvPr/>
          </p:nvSpPr>
          <p:spPr>
            <a:xfrm>
              <a:off x="2074884" y="119482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Arrow Connector 82">
            <a:extLst>
              <a:ext uri="{FF2B5EF4-FFF2-40B4-BE49-F238E27FC236}">
                <a16:creationId xmlns:a16="http://schemas.microsoft.com/office/drawing/2014/main" id="{1B54AFDE-68C1-E6D7-6FAE-4B3149A11BFA}"/>
              </a:ext>
            </a:extLst>
          </p:cNvPr>
          <p:cNvCxnSpPr>
            <a:cxnSpLocks/>
            <a:stCxn id="5" idx="1"/>
            <a:endCxn id="78" idx="3"/>
          </p:cNvCxnSpPr>
          <p:nvPr/>
        </p:nvCxnSpPr>
        <p:spPr>
          <a:xfrm flipH="1" flipV="1">
            <a:off x="6331786" y="1282854"/>
            <a:ext cx="80848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8E7CA417-7086-5E57-993E-E29CFD2EBF5D}"/>
              </a:ext>
            </a:extLst>
          </p:cNvPr>
          <p:cNvCxnSpPr>
            <a:cxnSpLocks/>
            <a:stCxn id="78" idx="2"/>
            <a:endCxn id="20" idx="0"/>
          </p:cNvCxnSpPr>
          <p:nvPr/>
        </p:nvCxnSpPr>
        <p:spPr>
          <a:xfrm>
            <a:off x="5454172" y="1855668"/>
            <a:ext cx="0" cy="118767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28F43DEF-AFDC-C159-4F0C-D3DFA5B49D1A}"/>
              </a:ext>
            </a:extLst>
          </p:cNvPr>
          <p:cNvGrpSpPr/>
          <p:nvPr/>
        </p:nvGrpSpPr>
        <p:grpSpPr>
          <a:xfrm>
            <a:off x="4576557" y="3043343"/>
            <a:ext cx="1755229" cy="1145629"/>
            <a:chOff x="5694143" y="2097021"/>
            <a:chExt cx="1755229" cy="1145629"/>
          </a:xfrm>
        </p:grpSpPr>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7ADAF0E2-3111-F208-E2EC-454B13EA886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1" i="1" smtClean="0">
                            <a:solidFill>
                              <a:schemeClr val="tx1"/>
                            </a:solidFill>
                            <a:latin typeface="Cambria Math" panose="02040503050406030204" pitchFamily="18" charset="0"/>
                          </a:rPr>
                          <m:t>𝑩</m:t>
                        </m:r>
                      </m:oMath>
                    </m:oMathPara>
                  </a14:m>
                  <a:endParaRPr lang="en-US" sz="3200" b="1"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7ADAF0E2-3111-F208-E2EC-454B13EA886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241D8810-72B6-FB1C-3D54-6C43B0DBFD78}"/>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A646B92-7DF7-991C-7281-6CCC621C27DD}"/>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48C7EEEE-27C3-26C9-42BB-3B2461F4B5CF}"/>
              </a:ext>
            </a:extLst>
          </p:cNvPr>
          <p:cNvGrpSpPr/>
          <p:nvPr/>
        </p:nvGrpSpPr>
        <p:grpSpPr>
          <a:xfrm>
            <a:off x="2038404" y="3043343"/>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7C0B455-E990-F450-0FE3-DF89F1F26347}"/>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47C0B455-E990-F450-0FE3-DF89F1F26347}"/>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57372A49-F44B-1832-A012-98D797D3F8B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A0DEC88-8284-DEB3-6769-A1E61C1AE2F2}"/>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0096B5C-4956-D06F-A9F3-050D7882B00D}"/>
                  </a:ext>
                </a:extLst>
              </p:cNvPr>
              <p:cNvSpPr txBox="1"/>
              <p:nvPr/>
            </p:nvSpPr>
            <p:spPr>
              <a:xfrm>
                <a:off x="7382479" y="3092180"/>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xmlns="">
          <p:sp>
            <p:nvSpPr>
              <p:cNvPr id="35" name="TextBox 34">
                <a:extLst>
                  <a:ext uri="{FF2B5EF4-FFF2-40B4-BE49-F238E27FC236}">
                    <a16:creationId xmlns:a16="http://schemas.microsoft.com/office/drawing/2014/main" id="{B0096B5C-4956-D06F-A9F3-050D7882B00D}"/>
                  </a:ext>
                </a:extLst>
              </p:cNvPr>
              <p:cNvSpPr txBox="1">
                <a:spLocks noRot="1" noChangeAspect="1" noMove="1" noResize="1" noEditPoints="1" noAdjustHandles="1" noChangeArrowheads="1" noChangeShapeType="1" noTextEdit="1"/>
              </p:cNvSpPr>
              <p:nvPr/>
            </p:nvSpPr>
            <p:spPr>
              <a:xfrm>
                <a:off x="7382479" y="3092180"/>
                <a:ext cx="980076" cy="41652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531FD4D-779A-495E-D711-62FD453E22FD}"/>
                  </a:ext>
                </a:extLst>
              </p:cNvPr>
              <p:cNvSpPr txBox="1"/>
              <p:nvPr/>
            </p:nvSpPr>
            <p:spPr>
              <a:xfrm>
                <a:off x="4009919" y="3113468"/>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4531FD4D-779A-495E-D711-62FD453E22FD}"/>
                  </a:ext>
                </a:extLst>
              </p:cNvPr>
              <p:cNvSpPr txBox="1">
                <a:spLocks noRot="1" noChangeAspect="1" noMove="1" noResize="1" noEditPoints="1" noAdjustHandles="1" noChangeArrowheads="1" noChangeShapeType="1" noTextEdit="1"/>
              </p:cNvSpPr>
              <p:nvPr/>
            </p:nvSpPr>
            <p:spPr>
              <a:xfrm>
                <a:off x="4009919" y="3113468"/>
                <a:ext cx="350352" cy="395236"/>
              </a:xfrm>
              <a:prstGeom prst="rect">
                <a:avLst/>
              </a:prstGeom>
              <a:blipFill>
                <a:blip r:embed="rId7"/>
                <a:stretch>
                  <a:fillRect l="-22807" r="-12281"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A984692-7E4B-5A24-F404-C3079C803E13}"/>
                  </a:ext>
                </a:extLst>
              </p:cNvPr>
              <p:cNvSpPr txBox="1"/>
              <p:nvPr/>
            </p:nvSpPr>
            <p:spPr>
              <a:xfrm>
                <a:off x="4960819" y="2264839"/>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2A984692-7E4B-5A24-F404-C3079C803E13}"/>
                  </a:ext>
                </a:extLst>
              </p:cNvPr>
              <p:cNvSpPr txBox="1">
                <a:spLocks noRot="1" noChangeAspect="1" noMove="1" noResize="1" noEditPoints="1" noAdjustHandles="1" noChangeArrowheads="1" noChangeShapeType="1" noTextEdit="1"/>
              </p:cNvSpPr>
              <p:nvPr/>
            </p:nvSpPr>
            <p:spPr>
              <a:xfrm>
                <a:off x="4960819" y="2264839"/>
                <a:ext cx="381258" cy="369332"/>
              </a:xfrm>
              <a:prstGeom prst="rect">
                <a:avLst/>
              </a:prstGeom>
              <a:blipFill>
                <a:blip r:embed="rId8"/>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58EA297-B92A-8E89-A2DF-99AAA654949E}"/>
                  </a:ext>
                </a:extLst>
              </p:cNvPr>
              <p:cNvSpPr txBox="1"/>
              <p:nvPr/>
            </p:nvSpPr>
            <p:spPr>
              <a:xfrm>
                <a:off x="6546200" y="714111"/>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658EA297-B92A-8E89-A2DF-99AAA654949E}"/>
                  </a:ext>
                </a:extLst>
              </p:cNvPr>
              <p:cNvSpPr txBox="1">
                <a:spLocks noRot="1" noChangeAspect="1" noMove="1" noResize="1" noEditPoints="1" noAdjustHandles="1" noChangeArrowheads="1" noChangeShapeType="1" noTextEdit="1"/>
              </p:cNvSpPr>
              <p:nvPr/>
            </p:nvSpPr>
            <p:spPr>
              <a:xfrm>
                <a:off x="6546200" y="714111"/>
                <a:ext cx="379656" cy="369332"/>
              </a:xfrm>
              <a:prstGeom prst="rect">
                <a:avLst/>
              </a:prstGeom>
              <a:blipFill>
                <a:blip r:embed="rId9"/>
                <a:stretch>
                  <a:fillRect l="-20968" r="-4839" b="-21311"/>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85790C8A-3DF9-2EC7-883C-81BF476E4046}"/>
              </a:ext>
            </a:extLst>
          </p:cNvPr>
          <p:cNvCxnSpPr>
            <a:cxnSpLocks/>
            <a:endCxn id="25" idx="1"/>
          </p:cNvCxnSpPr>
          <p:nvPr/>
        </p:nvCxnSpPr>
        <p:spPr>
          <a:xfrm>
            <a:off x="1114343" y="3597330"/>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FC07216-F379-6D01-7E46-477A9E35CC4E}"/>
                  </a:ext>
                </a:extLst>
              </p:cNvPr>
              <p:cNvSpPr txBox="1"/>
              <p:nvPr/>
            </p:nvSpPr>
            <p:spPr>
              <a:xfrm>
                <a:off x="1083120" y="3139372"/>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4FC07216-F379-6D01-7E46-477A9E35CC4E}"/>
                  </a:ext>
                </a:extLst>
              </p:cNvPr>
              <p:cNvSpPr txBox="1">
                <a:spLocks noRot="1" noChangeAspect="1" noMove="1" noResize="1" noEditPoints="1" noAdjustHandles="1" noChangeArrowheads="1" noChangeShapeType="1" noTextEdit="1"/>
              </p:cNvSpPr>
              <p:nvPr/>
            </p:nvSpPr>
            <p:spPr>
              <a:xfrm>
                <a:off x="1083120" y="3139372"/>
                <a:ext cx="971933" cy="369332"/>
              </a:xfrm>
              <a:prstGeom prst="rect">
                <a:avLst/>
              </a:prstGeom>
              <a:blipFill>
                <a:blip r:embed="rId10"/>
                <a:stretch>
                  <a:fillRect l="-7547" b="-26230"/>
                </a:stretch>
              </a:blipFill>
            </p:spPr>
            <p:txBody>
              <a:bodyPr/>
              <a:lstStyle/>
              <a:p>
                <a:r>
                  <a:rPr lang="en-US">
                    <a:noFill/>
                  </a:rPr>
                  <a:t> </a:t>
                </a:r>
              </a:p>
            </p:txBody>
          </p:sp>
        </mc:Fallback>
      </mc:AlternateContent>
    </p:spTree>
    <p:extLst>
      <p:ext uri="{BB962C8B-B14F-4D97-AF65-F5344CB8AC3E}">
        <p14:creationId xmlns:p14="http://schemas.microsoft.com/office/powerpoint/2010/main" val="3647688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60675A5-7EF6-4110-6954-8614BBFDAFB7}"/>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8C333DA0-B2C4-A299-AB8B-E7D1DFA3DF63}"/>
              </a:ext>
            </a:extLst>
          </p:cNvPr>
          <p:cNvCxnSpPr>
            <a:cxnSpLocks/>
          </p:cNvCxnSpPr>
          <p:nvPr/>
        </p:nvCxnSpPr>
        <p:spPr>
          <a:xfrm>
            <a:off x="-85411" y="2558984"/>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22696E0-5E32-FB72-D72C-32FBC15A13DB}"/>
              </a:ext>
            </a:extLst>
          </p:cNvPr>
          <p:cNvCxnSpPr>
            <a:cxnSpLocks/>
            <a:stCxn id="10" idx="3"/>
            <a:endCxn id="5" idx="3"/>
          </p:cNvCxnSpPr>
          <p:nvPr/>
        </p:nvCxnSpPr>
        <p:spPr>
          <a:xfrm flipV="1">
            <a:off x="9024501" y="877616"/>
            <a:ext cx="12700" cy="4852136"/>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DC16ABCC-0AD9-07B7-B37C-B42884982941}"/>
              </a:ext>
            </a:extLst>
          </p:cNvPr>
          <p:cNvGrpSpPr/>
          <p:nvPr/>
        </p:nvGrpSpPr>
        <p:grpSpPr>
          <a:xfrm>
            <a:off x="7269272" y="304801"/>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5C8EF43D-B0E3-573B-9EBD-E26E9A11C704}"/>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5C8EF43D-B0E3-573B-9EBD-E26E9A11C704}"/>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5937C189-FA80-A017-ED95-AB9637E0714C}"/>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62282C7-4F8B-5121-2B00-95F10EA28DBD}"/>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B80A9533-B1F5-3358-E838-290EE2C15D60}"/>
              </a:ext>
            </a:extLst>
          </p:cNvPr>
          <p:cNvSpPr/>
          <p:nvPr/>
        </p:nvSpPr>
        <p:spPr>
          <a:xfrm>
            <a:off x="1263196" y="1022749"/>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28CACB88-F15B-E143-3139-8FCE2D7964F5}"/>
              </a:ext>
            </a:extLst>
          </p:cNvPr>
          <p:cNvCxnSpPr>
            <a:cxnSpLocks/>
            <a:stCxn id="5" idx="1"/>
            <a:endCxn id="78" idx="3"/>
          </p:cNvCxnSpPr>
          <p:nvPr/>
        </p:nvCxnSpPr>
        <p:spPr>
          <a:xfrm flipH="1" flipV="1">
            <a:off x="2434538" y="877615"/>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F438CD5-38EC-0D7A-EE14-993A0637C77B}"/>
                  </a:ext>
                </a:extLst>
              </p:cNvPr>
              <p:cNvSpPr txBox="1"/>
              <p:nvPr/>
            </p:nvSpPr>
            <p:spPr>
              <a:xfrm>
                <a:off x="130875" y="2056294"/>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2F438CD5-38EC-0D7A-EE14-993A0637C77B}"/>
                  </a:ext>
                </a:extLst>
              </p:cNvPr>
              <p:cNvSpPr txBox="1">
                <a:spLocks noRot="1" noChangeAspect="1" noMove="1" noResize="1" noEditPoints="1" noAdjustHandles="1" noChangeArrowheads="1" noChangeShapeType="1" noTextEdit="1"/>
              </p:cNvSpPr>
              <p:nvPr/>
            </p:nvSpPr>
            <p:spPr>
              <a:xfrm>
                <a:off x="130875" y="2056294"/>
                <a:ext cx="350352" cy="395236"/>
              </a:xfrm>
              <a:prstGeom prst="rect">
                <a:avLst/>
              </a:prstGeom>
              <a:blipFill>
                <a:blip r:embed="rId3"/>
                <a:stretch>
                  <a:fillRect l="-22414" r="-12069"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868577E-14A7-B28E-A72D-B9F13BD79CFB}"/>
                  </a:ext>
                </a:extLst>
              </p:cNvPr>
              <p:cNvSpPr txBox="1"/>
              <p:nvPr/>
            </p:nvSpPr>
            <p:spPr>
              <a:xfrm>
                <a:off x="1081775" y="1540039"/>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B868577E-14A7-B28E-A72D-B9F13BD79CFB}"/>
                  </a:ext>
                </a:extLst>
              </p:cNvPr>
              <p:cNvSpPr txBox="1">
                <a:spLocks noRot="1" noChangeAspect="1" noMove="1" noResize="1" noEditPoints="1" noAdjustHandles="1" noChangeArrowheads="1" noChangeShapeType="1" noTextEdit="1"/>
              </p:cNvSpPr>
              <p:nvPr/>
            </p:nvSpPr>
            <p:spPr>
              <a:xfrm>
                <a:off x="1081775" y="1540039"/>
                <a:ext cx="381258" cy="369332"/>
              </a:xfrm>
              <a:prstGeom prst="rect">
                <a:avLst/>
              </a:prstGeom>
              <a:blipFill>
                <a:blip r:embed="rId4"/>
                <a:stretch>
                  <a:fillRect l="-19048" r="-3175"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BB60F2F-6912-2B65-409F-911486AE69ED}"/>
                  </a:ext>
                </a:extLst>
              </p:cNvPr>
              <p:cNvSpPr txBox="1"/>
              <p:nvPr/>
            </p:nvSpPr>
            <p:spPr>
              <a:xfrm>
                <a:off x="4662077" y="308872"/>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DBB60F2F-6912-2B65-409F-911486AE69ED}"/>
                  </a:ext>
                </a:extLst>
              </p:cNvPr>
              <p:cNvSpPr txBox="1">
                <a:spLocks noRot="1" noChangeAspect="1" noMove="1" noResize="1" noEditPoints="1" noAdjustHandles="1" noChangeArrowheads="1" noChangeShapeType="1" noTextEdit="1"/>
              </p:cNvSpPr>
              <p:nvPr/>
            </p:nvSpPr>
            <p:spPr>
              <a:xfrm>
                <a:off x="4662077" y="308872"/>
                <a:ext cx="379656" cy="369332"/>
              </a:xfrm>
              <a:prstGeom prst="rect">
                <a:avLst/>
              </a:prstGeom>
              <a:blipFill>
                <a:blip r:embed="rId5"/>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01E74CBA-5C03-3785-B2EF-222CFDAF0AF9}"/>
                  </a:ext>
                </a:extLst>
              </p:cNvPr>
              <p:cNvSpPr/>
              <p:nvPr/>
            </p:nvSpPr>
            <p:spPr>
              <a:xfrm>
                <a:off x="679310" y="30480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01E74CBA-5C03-3785-B2EF-222CFDAF0AF9}"/>
                  </a:ext>
                </a:extLst>
              </p:cNvPr>
              <p:cNvSpPr>
                <a:spLocks noRot="1" noChangeAspect="1" noMove="1" noResize="1" noEditPoints="1" noAdjustHandles="1" noChangeArrowheads="1" noChangeShapeType="1" noTextEdit="1"/>
              </p:cNvSpPr>
              <p:nvPr/>
            </p:nvSpPr>
            <p:spPr>
              <a:xfrm>
                <a:off x="679310" y="304801"/>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1444FB4C-7A36-A3A1-2D22-6FF86BC46A2A}"/>
              </a:ext>
            </a:extLst>
          </p:cNvPr>
          <p:cNvCxnSpPr>
            <a:cxnSpLocks/>
            <a:stCxn id="78" idx="2"/>
            <a:endCxn id="3" idx="0"/>
          </p:cNvCxnSpPr>
          <p:nvPr/>
        </p:nvCxnSpPr>
        <p:spPr>
          <a:xfrm>
            <a:off x="1556924" y="1450429"/>
            <a:ext cx="0" cy="54855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5731687-6506-924F-0901-A69EA901AAB3}"/>
                  </a:ext>
                </a:extLst>
              </p:cNvPr>
              <p:cNvSpPr/>
              <p:nvPr/>
            </p:nvSpPr>
            <p:spPr>
              <a:xfrm>
                <a:off x="679310" y="199898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a:p>
                <a:pPr algn="ctr"/>
                <a:r>
                  <a:rPr lang="en-US" dirty="0">
                    <a:solidFill>
                      <a:schemeClr val="tx1"/>
                    </a:solidFill>
                  </a:rPr>
                  <a:t>Host-seeking</a:t>
                </a:r>
              </a:p>
            </p:txBody>
          </p:sp>
        </mc:Choice>
        <mc:Fallback xmlns="">
          <p:sp>
            <p:nvSpPr>
              <p:cNvPr id="3" name="Rectangle: Rounded Corners 2">
                <a:extLst>
                  <a:ext uri="{FF2B5EF4-FFF2-40B4-BE49-F238E27FC236}">
                    <a16:creationId xmlns:a16="http://schemas.microsoft.com/office/drawing/2014/main" id="{C5731687-6506-924F-0901-A69EA901AAB3}"/>
                  </a:ext>
                </a:extLst>
              </p:cNvPr>
              <p:cNvSpPr>
                <a:spLocks noRot="1" noChangeAspect="1" noMove="1" noResize="1" noEditPoints="1" noAdjustHandles="1" noChangeArrowheads="1" noChangeShapeType="1" noTextEdit="1"/>
              </p:cNvSpPr>
              <p:nvPr/>
            </p:nvSpPr>
            <p:spPr>
              <a:xfrm>
                <a:off x="679310" y="1998981"/>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5B269D71-1A0F-E0EF-EDF0-E9D82E4242AA}"/>
                  </a:ext>
                </a:extLst>
              </p:cNvPr>
              <p:cNvSpPr/>
              <p:nvPr/>
            </p:nvSpPr>
            <p:spPr>
              <a:xfrm>
                <a:off x="3297008" y="305505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3200" dirty="0">
                  <a:solidFill>
                    <a:schemeClr val="tx1"/>
                  </a:solidFill>
                </a:endParaRPr>
              </a:p>
              <a:p>
                <a:pPr algn="ctr"/>
                <a:r>
                  <a:rPr lang="en-US" sz="1600" dirty="0">
                    <a:solidFill>
                      <a:schemeClr val="tx1"/>
                    </a:solidFill>
                  </a:rPr>
                  <a:t>Landing</a:t>
                </a:r>
              </a:p>
            </p:txBody>
          </p:sp>
        </mc:Choice>
        <mc:Fallback xmlns="">
          <p:sp>
            <p:nvSpPr>
              <p:cNvPr id="8" name="Rectangle: Rounded Corners 7">
                <a:extLst>
                  <a:ext uri="{FF2B5EF4-FFF2-40B4-BE49-F238E27FC236}">
                    <a16:creationId xmlns:a16="http://schemas.microsoft.com/office/drawing/2014/main" id="{5B269D71-1A0F-E0EF-EDF0-E9D82E4242AA}"/>
                  </a:ext>
                </a:extLst>
              </p:cNvPr>
              <p:cNvSpPr>
                <a:spLocks noRot="1" noChangeAspect="1" noMove="1" noResize="1" noEditPoints="1" noAdjustHandles="1" noChangeArrowheads="1" noChangeShapeType="1" noTextEdit="1"/>
              </p:cNvSpPr>
              <p:nvPr/>
            </p:nvSpPr>
            <p:spPr>
              <a:xfrm>
                <a:off x="3297008" y="3055050"/>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B151809D-CAA2-ADFD-1B13-C7251F085F7C}"/>
                  </a:ext>
                </a:extLst>
              </p:cNvPr>
              <p:cNvSpPr/>
              <p:nvPr/>
            </p:nvSpPr>
            <p:spPr>
              <a:xfrm>
                <a:off x="5377631" y="4111118"/>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3200" dirty="0">
                  <a:solidFill>
                    <a:schemeClr val="tx1"/>
                  </a:solidFill>
                </a:endParaRPr>
              </a:p>
              <a:p>
                <a:pPr algn="ctr"/>
                <a:r>
                  <a:rPr lang="en-US" sz="1600" dirty="0">
                    <a:solidFill>
                      <a:schemeClr val="tx1"/>
                    </a:solidFill>
                  </a:rPr>
                  <a:t>Probing</a:t>
                </a:r>
              </a:p>
            </p:txBody>
          </p:sp>
        </mc:Choice>
        <mc:Fallback xmlns="">
          <p:sp>
            <p:nvSpPr>
              <p:cNvPr id="9" name="Rectangle: Rounded Corners 8">
                <a:extLst>
                  <a:ext uri="{FF2B5EF4-FFF2-40B4-BE49-F238E27FC236}">
                    <a16:creationId xmlns:a16="http://schemas.microsoft.com/office/drawing/2014/main" id="{B151809D-CAA2-ADFD-1B13-C7251F085F7C}"/>
                  </a:ext>
                </a:extLst>
              </p:cNvPr>
              <p:cNvSpPr>
                <a:spLocks noRot="1" noChangeAspect="1" noMove="1" noResize="1" noEditPoints="1" noAdjustHandles="1" noChangeArrowheads="1" noChangeShapeType="1" noTextEdit="1"/>
              </p:cNvSpPr>
              <p:nvPr/>
            </p:nvSpPr>
            <p:spPr>
              <a:xfrm>
                <a:off x="5377631" y="4111118"/>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5E6C175E-6C7F-9466-F49D-C23636C96722}"/>
                  </a:ext>
                </a:extLst>
              </p:cNvPr>
              <p:cNvSpPr/>
              <p:nvPr/>
            </p:nvSpPr>
            <p:spPr>
              <a:xfrm>
                <a:off x="7269273" y="5156938"/>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a:p>
                <a:pPr algn="ctr"/>
                <a:r>
                  <a:rPr lang="en-US" sz="1600" dirty="0">
                    <a:solidFill>
                      <a:schemeClr val="tx1"/>
                    </a:solidFill>
                  </a:rPr>
                  <a:t>Ingesting</a:t>
                </a:r>
              </a:p>
            </p:txBody>
          </p:sp>
        </mc:Choice>
        <mc:Fallback xmlns="">
          <p:sp>
            <p:nvSpPr>
              <p:cNvPr id="10" name="Rectangle: Rounded Corners 9">
                <a:extLst>
                  <a:ext uri="{FF2B5EF4-FFF2-40B4-BE49-F238E27FC236}">
                    <a16:creationId xmlns:a16="http://schemas.microsoft.com/office/drawing/2014/main" id="{5E6C175E-6C7F-9466-F49D-C23636C96722}"/>
                  </a:ext>
                </a:extLst>
              </p:cNvPr>
              <p:cNvSpPr>
                <a:spLocks noRot="1" noChangeAspect="1" noMove="1" noResize="1" noEditPoints="1" noAdjustHandles="1" noChangeArrowheads="1" noChangeShapeType="1" noTextEdit="1"/>
              </p:cNvSpPr>
              <p:nvPr/>
            </p:nvSpPr>
            <p:spPr>
              <a:xfrm>
                <a:off x="7269273" y="5156938"/>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48F75163-3D56-7B74-E33F-C3209BB66CA7}"/>
              </a:ext>
            </a:extLst>
          </p:cNvPr>
          <p:cNvCxnSpPr>
            <a:cxnSpLocks/>
            <a:stCxn id="8" idx="3"/>
            <a:endCxn id="9" idx="0"/>
          </p:cNvCxnSpPr>
          <p:nvPr/>
        </p:nvCxnSpPr>
        <p:spPr>
          <a:xfrm>
            <a:off x="5052236" y="3627864"/>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0682AC15-A030-E849-1D49-98E6349E81C6}"/>
              </a:ext>
            </a:extLst>
          </p:cNvPr>
          <p:cNvCxnSpPr>
            <a:cxnSpLocks/>
            <a:stCxn id="3" idx="3"/>
            <a:endCxn id="8" idx="0"/>
          </p:cNvCxnSpPr>
          <p:nvPr/>
        </p:nvCxnSpPr>
        <p:spPr>
          <a:xfrm>
            <a:off x="2434538" y="2571795"/>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F0D829E-AB03-4750-2A43-38966119BFC9}"/>
              </a:ext>
            </a:extLst>
          </p:cNvPr>
          <p:cNvCxnSpPr>
            <a:cxnSpLocks/>
            <a:stCxn id="9" idx="3"/>
            <a:endCxn id="10" idx="0"/>
          </p:cNvCxnSpPr>
          <p:nvPr/>
        </p:nvCxnSpPr>
        <p:spPr>
          <a:xfrm>
            <a:off x="7132859" y="4683932"/>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EB017CA-4F56-8E85-467B-C4166DE98787}"/>
              </a:ext>
            </a:extLst>
          </p:cNvPr>
          <p:cNvCxnSpPr>
            <a:cxnSpLocks/>
            <a:stCxn id="8" idx="1"/>
            <a:endCxn id="3" idx="2"/>
          </p:cNvCxnSpPr>
          <p:nvPr/>
        </p:nvCxnSpPr>
        <p:spPr>
          <a:xfrm rot="10800000">
            <a:off x="1556924" y="3144610"/>
            <a:ext cx="1740084" cy="483255"/>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C602BE4-2600-5542-4E69-C00922BD8DBC}"/>
              </a:ext>
            </a:extLst>
          </p:cNvPr>
          <p:cNvCxnSpPr>
            <a:cxnSpLocks/>
            <a:stCxn id="9" idx="1"/>
            <a:endCxn id="61" idx="2"/>
          </p:cNvCxnSpPr>
          <p:nvPr/>
        </p:nvCxnSpPr>
        <p:spPr>
          <a:xfrm rot="10800000">
            <a:off x="3468545" y="4200678"/>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1292EA62-6976-D79C-BB17-49D16E80FE5C}"/>
              </a:ext>
            </a:extLst>
          </p:cNvPr>
          <p:cNvCxnSpPr>
            <a:cxnSpLocks/>
            <a:stCxn id="9" idx="2"/>
            <a:endCxn id="3" idx="2"/>
          </p:cNvCxnSpPr>
          <p:nvPr/>
        </p:nvCxnSpPr>
        <p:spPr>
          <a:xfrm rot="5400000" flipH="1">
            <a:off x="2850016" y="1851518"/>
            <a:ext cx="2112137" cy="4698321"/>
          </a:xfrm>
          <a:prstGeom prst="bentConnector3">
            <a:avLst>
              <a:gd name="adj1" fmla="val -962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9DF59E67-8685-3880-C8D0-CB2FF4313080}"/>
              </a:ext>
            </a:extLst>
          </p:cNvPr>
          <p:cNvCxnSpPr>
            <a:cxnSpLocks/>
            <a:stCxn id="69" idx="1"/>
            <a:endCxn id="61" idx="2"/>
          </p:cNvCxnSpPr>
          <p:nvPr/>
        </p:nvCxnSpPr>
        <p:spPr>
          <a:xfrm rot="10800000">
            <a:off x="3468545" y="4200679"/>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0951F82A-12DA-5535-F808-1355C0B57359}"/>
              </a:ext>
            </a:extLst>
          </p:cNvPr>
          <p:cNvCxnSpPr>
            <a:cxnSpLocks/>
            <a:stCxn id="10" idx="2"/>
            <a:endCxn id="3" idx="2"/>
          </p:cNvCxnSpPr>
          <p:nvPr/>
        </p:nvCxnSpPr>
        <p:spPr>
          <a:xfrm rot="5400000" flipH="1">
            <a:off x="3272927" y="1428607"/>
            <a:ext cx="3157957" cy="6589963"/>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D7D8A44-4BA6-20E6-731F-157CBECE48EC}"/>
                  </a:ext>
                </a:extLst>
              </p:cNvPr>
              <p:cNvSpPr txBox="1"/>
              <p:nvPr/>
            </p:nvSpPr>
            <p:spPr>
              <a:xfrm>
                <a:off x="3124992" y="2124394"/>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1D7D8A44-4BA6-20E6-731F-157CBECE48EC}"/>
                  </a:ext>
                </a:extLst>
              </p:cNvPr>
              <p:cNvSpPr txBox="1">
                <a:spLocks noRot="1" noChangeAspect="1" noMove="1" noResize="1" noEditPoints="1" noAdjustHandles="1" noChangeArrowheads="1" noChangeShapeType="1" noTextEdit="1"/>
              </p:cNvSpPr>
              <p:nvPr/>
            </p:nvSpPr>
            <p:spPr>
              <a:xfrm>
                <a:off x="3124992" y="2124394"/>
                <a:ext cx="397096" cy="395429"/>
              </a:xfrm>
              <a:prstGeom prst="rect">
                <a:avLst/>
              </a:prstGeom>
              <a:blipFill>
                <a:blip r:embed="rId11"/>
                <a:stretch>
                  <a:fillRect l="-20000" r="-10769"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EFAC5FC-8B45-4E5C-720F-E9106E203847}"/>
                  </a:ext>
                </a:extLst>
              </p:cNvPr>
              <p:cNvSpPr txBox="1"/>
              <p:nvPr/>
            </p:nvSpPr>
            <p:spPr>
              <a:xfrm>
                <a:off x="5331652" y="3144608"/>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9EFAC5FC-8B45-4E5C-720F-E9106E203847}"/>
                  </a:ext>
                </a:extLst>
              </p:cNvPr>
              <p:cNvSpPr txBox="1">
                <a:spLocks noRot="1" noChangeAspect="1" noMove="1" noResize="1" noEditPoints="1" noAdjustHandles="1" noChangeArrowheads="1" noChangeShapeType="1" noTextEdit="1"/>
              </p:cNvSpPr>
              <p:nvPr/>
            </p:nvSpPr>
            <p:spPr>
              <a:xfrm>
                <a:off x="5331652" y="3144608"/>
                <a:ext cx="667426" cy="369332"/>
              </a:xfrm>
              <a:prstGeom prst="rect">
                <a:avLst/>
              </a:prstGeom>
              <a:blipFill>
                <a:blip r:embed="rId12"/>
                <a:stretch>
                  <a:fillRect l="-11009" r="-367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FD5A48C-1584-BABE-56E9-FB874C5BA89B}"/>
                  </a:ext>
                </a:extLst>
              </p:cNvPr>
              <p:cNvSpPr txBox="1"/>
              <p:nvPr/>
            </p:nvSpPr>
            <p:spPr>
              <a:xfrm>
                <a:off x="1731863" y="3188523"/>
                <a:ext cx="14588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7FD5A48C-1584-BABE-56E9-FB874C5BA89B}"/>
                  </a:ext>
                </a:extLst>
              </p:cNvPr>
              <p:cNvSpPr txBox="1">
                <a:spLocks noRot="1" noChangeAspect="1" noMove="1" noResize="1" noEditPoints="1" noAdjustHandles="1" noChangeArrowheads="1" noChangeShapeType="1" noTextEdit="1"/>
              </p:cNvSpPr>
              <p:nvPr/>
            </p:nvSpPr>
            <p:spPr>
              <a:xfrm>
                <a:off x="1731863" y="3188523"/>
                <a:ext cx="1458861" cy="369332"/>
              </a:xfrm>
              <a:prstGeom prst="rect">
                <a:avLst/>
              </a:prstGeom>
              <a:blipFill>
                <a:blip r:embed="rId13"/>
                <a:stretch>
                  <a:fillRect r="-1255"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43D0E28-D3D0-B267-4516-38AC870E3F5E}"/>
                  </a:ext>
                </a:extLst>
              </p:cNvPr>
              <p:cNvSpPr txBox="1"/>
              <p:nvPr/>
            </p:nvSpPr>
            <p:spPr>
              <a:xfrm>
                <a:off x="7294501" y="4262763"/>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943D0E28-D3D0-B267-4516-38AC870E3F5E}"/>
                  </a:ext>
                </a:extLst>
              </p:cNvPr>
              <p:cNvSpPr txBox="1">
                <a:spLocks noRot="1" noChangeAspect="1" noMove="1" noResize="1" noEditPoints="1" noAdjustHandles="1" noChangeArrowheads="1" noChangeShapeType="1" noTextEdit="1"/>
              </p:cNvSpPr>
              <p:nvPr/>
            </p:nvSpPr>
            <p:spPr>
              <a:xfrm>
                <a:off x="7294501" y="4262763"/>
                <a:ext cx="710772" cy="369332"/>
              </a:xfrm>
              <a:prstGeom prst="rect">
                <a:avLst/>
              </a:prstGeom>
              <a:blipFill>
                <a:blip r:embed="rId14"/>
                <a:stretch>
                  <a:fillRect l="-10345" r="-4310" b="-22951"/>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8BA1287E-507E-4EE3-925A-F2E4BDBD3C16}"/>
              </a:ext>
            </a:extLst>
          </p:cNvPr>
          <p:cNvSpPr/>
          <p:nvPr/>
        </p:nvSpPr>
        <p:spPr>
          <a:xfrm>
            <a:off x="3017830" y="3811789"/>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B3D3FE9-5C17-AF50-7A1D-74F672933344}"/>
                  </a:ext>
                </a:extLst>
              </p:cNvPr>
              <p:cNvSpPr txBox="1"/>
              <p:nvPr/>
            </p:nvSpPr>
            <p:spPr>
              <a:xfrm>
                <a:off x="3699724" y="4262763"/>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B3D3FE9-5C17-AF50-7A1D-74F672933344}"/>
                  </a:ext>
                </a:extLst>
              </p:cNvPr>
              <p:cNvSpPr txBox="1">
                <a:spLocks noRot="1" noChangeAspect="1" noMove="1" noResize="1" noEditPoints="1" noAdjustHandles="1" noChangeArrowheads="1" noChangeShapeType="1" noTextEdit="1"/>
              </p:cNvSpPr>
              <p:nvPr/>
            </p:nvSpPr>
            <p:spPr>
              <a:xfrm>
                <a:off x="3699724" y="4262763"/>
                <a:ext cx="1689245" cy="369332"/>
              </a:xfrm>
              <a:prstGeom prst="rect">
                <a:avLst/>
              </a:prstGeom>
              <a:blipFill>
                <a:blip r:embed="rId15"/>
                <a:stretch>
                  <a:fillRect l="-2527" r="-1444"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D59EA64-4321-2A14-F55E-D2419B545CE3}"/>
                  </a:ext>
                </a:extLst>
              </p:cNvPr>
              <p:cNvSpPr txBox="1"/>
              <p:nvPr/>
            </p:nvSpPr>
            <p:spPr>
              <a:xfrm>
                <a:off x="1731863" y="5047570"/>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DD59EA64-4321-2A14-F55E-D2419B545CE3}"/>
                  </a:ext>
                </a:extLst>
              </p:cNvPr>
              <p:cNvSpPr txBox="1">
                <a:spLocks noRot="1" noChangeAspect="1" noMove="1" noResize="1" noEditPoints="1" noAdjustHandles="1" noChangeArrowheads="1" noChangeShapeType="1" noTextEdit="1"/>
              </p:cNvSpPr>
              <p:nvPr/>
            </p:nvSpPr>
            <p:spPr>
              <a:xfrm>
                <a:off x="1731863" y="5047570"/>
                <a:ext cx="2480679" cy="369332"/>
              </a:xfrm>
              <a:prstGeom prst="rect">
                <a:avLst/>
              </a:prstGeom>
              <a:blipFill>
                <a:blip r:embed="rId16"/>
                <a:stretch>
                  <a:fillRect r="-737"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85C7AE28-D418-132C-EFD7-EDD4C5EA6443}"/>
              </a:ext>
            </a:extLst>
          </p:cNvPr>
          <p:cNvSpPr/>
          <p:nvPr/>
        </p:nvSpPr>
        <p:spPr>
          <a:xfrm>
            <a:off x="7254425" y="5896296"/>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184904F-6F88-E638-2698-44955CAD44F2}"/>
                  </a:ext>
                </a:extLst>
              </p:cNvPr>
              <p:cNvSpPr txBox="1"/>
              <p:nvPr/>
            </p:nvSpPr>
            <p:spPr>
              <a:xfrm>
                <a:off x="8525336" y="2966618"/>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2184904F-6F88-E638-2698-44955CAD44F2}"/>
                  </a:ext>
                </a:extLst>
              </p:cNvPr>
              <p:cNvSpPr txBox="1">
                <a:spLocks noRot="1" noChangeAspect="1" noMove="1" noResize="1" noEditPoints="1" noAdjustHandles="1" noChangeArrowheads="1" noChangeShapeType="1" noTextEdit="1"/>
              </p:cNvSpPr>
              <p:nvPr/>
            </p:nvSpPr>
            <p:spPr>
              <a:xfrm>
                <a:off x="8525336" y="2966618"/>
                <a:ext cx="723210" cy="369332"/>
              </a:xfrm>
              <a:prstGeom prst="rect">
                <a:avLst/>
              </a:prstGeom>
              <a:blipFill>
                <a:blip r:embed="rId17"/>
                <a:stretch>
                  <a:fillRect l="-10169" r="-339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D768144-AEE4-4F14-CE71-3470A68837FE}"/>
                  </a:ext>
                </a:extLst>
              </p:cNvPr>
              <p:cNvSpPr txBox="1"/>
              <p:nvPr/>
            </p:nvSpPr>
            <p:spPr>
              <a:xfrm>
                <a:off x="1731863" y="6132286"/>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0D768144-AEE4-4F14-CE71-3470A68837FE}"/>
                  </a:ext>
                </a:extLst>
              </p:cNvPr>
              <p:cNvSpPr txBox="1">
                <a:spLocks noRot="1" noChangeAspect="1" noMove="1" noResize="1" noEditPoints="1" noAdjustHandles="1" noChangeArrowheads="1" noChangeShapeType="1" noTextEdit="1"/>
              </p:cNvSpPr>
              <p:nvPr/>
            </p:nvSpPr>
            <p:spPr>
              <a:xfrm>
                <a:off x="1731863" y="6132286"/>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66BB28B8-9D00-6B0C-F32B-6BDA4BF7E95E}"/>
                  </a:ext>
                </a:extLst>
              </p:cNvPr>
              <p:cNvSpPr txBox="1"/>
              <p:nvPr/>
            </p:nvSpPr>
            <p:spPr>
              <a:xfrm>
                <a:off x="3687285" y="5641094"/>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66BB28B8-9D00-6B0C-F32B-6BDA4BF7E95E}"/>
                  </a:ext>
                </a:extLst>
              </p:cNvPr>
              <p:cNvSpPr txBox="1">
                <a:spLocks noRot="1" noChangeAspect="1" noMove="1" noResize="1" noEditPoints="1" noAdjustHandles="1" noChangeArrowheads="1" noChangeShapeType="1" noTextEdit="1"/>
              </p:cNvSpPr>
              <p:nvPr/>
            </p:nvSpPr>
            <p:spPr>
              <a:xfrm>
                <a:off x="3687285" y="5641094"/>
                <a:ext cx="1701684" cy="369332"/>
              </a:xfrm>
              <a:prstGeom prst="rect">
                <a:avLst/>
              </a:prstGeom>
              <a:blipFill>
                <a:blip r:embed="rId19"/>
                <a:stretch>
                  <a:fillRect l="-2509" r="-1075" b="-22951"/>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5B4B3A27-7353-D630-D74D-72521F82FA43}"/>
              </a:ext>
            </a:extLst>
          </p:cNvPr>
          <p:cNvSpPr/>
          <p:nvPr/>
        </p:nvSpPr>
        <p:spPr>
          <a:xfrm>
            <a:off x="4212542" y="225391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8905078-4092-5BC6-0743-9E35FCC8AB60}"/>
              </a:ext>
            </a:extLst>
          </p:cNvPr>
          <p:cNvSpPr/>
          <p:nvPr/>
        </p:nvSpPr>
        <p:spPr>
          <a:xfrm>
            <a:off x="6278494" y="3419743"/>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04C57D9-19B6-482E-E302-558D6ED8AC67}"/>
              </a:ext>
            </a:extLst>
          </p:cNvPr>
          <p:cNvSpPr/>
          <p:nvPr/>
        </p:nvSpPr>
        <p:spPr>
          <a:xfrm>
            <a:off x="8166915" y="4389679"/>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057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A5F060A-FFE2-71AE-3396-03F5C44AB63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8A48E97C-8967-06F0-A1E6-01A6BBECAD78}"/>
                  </a:ext>
                </a:extLst>
              </p:cNvPr>
              <p:cNvSpPr/>
              <p:nvPr/>
            </p:nvSpPr>
            <p:spPr>
              <a:xfrm>
                <a:off x="613756"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6" name="Rectangle: Rounded Corners 5">
                <a:extLst>
                  <a:ext uri="{FF2B5EF4-FFF2-40B4-BE49-F238E27FC236}">
                    <a16:creationId xmlns:a16="http://schemas.microsoft.com/office/drawing/2014/main" id="{8A48E97C-8967-06F0-A1E6-01A6BBECAD78}"/>
                  </a:ext>
                </a:extLst>
              </p:cNvPr>
              <p:cNvSpPr>
                <a:spLocks noRot="1" noChangeAspect="1" noMove="1" noResize="1" noEditPoints="1" noAdjustHandles="1" noChangeArrowheads="1" noChangeShapeType="1" noTextEdit="1"/>
              </p:cNvSpPr>
              <p:nvPr/>
            </p:nvSpPr>
            <p:spPr>
              <a:xfrm>
                <a:off x="613756"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56AB521D-6113-B9CE-EB78-C4A295D78730}"/>
                  </a:ext>
                </a:extLst>
              </p:cNvPr>
              <p:cNvSpPr/>
              <p:nvPr/>
            </p:nvSpPr>
            <p:spPr>
              <a:xfrm>
                <a:off x="2496124" y="315309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3200" dirty="0">
                  <a:solidFill>
                    <a:schemeClr val="tx1"/>
                  </a:solidFill>
                </a:endParaRPr>
              </a:p>
            </p:txBody>
          </p:sp>
        </mc:Choice>
        <mc:Fallback xmlns="">
          <p:sp>
            <p:nvSpPr>
              <p:cNvPr id="7" name="Rectangle: Rounded Corners 6">
                <a:extLst>
                  <a:ext uri="{FF2B5EF4-FFF2-40B4-BE49-F238E27FC236}">
                    <a16:creationId xmlns:a16="http://schemas.microsoft.com/office/drawing/2014/main" id="{56AB521D-6113-B9CE-EB78-C4A295D78730}"/>
                  </a:ext>
                </a:extLst>
              </p:cNvPr>
              <p:cNvSpPr>
                <a:spLocks noRot="1" noChangeAspect="1" noMove="1" noResize="1" noEditPoints="1" noAdjustHandles="1" noChangeArrowheads="1" noChangeShapeType="1" noTextEdit="1"/>
              </p:cNvSpPr>
              <p:nvPr/>
            </p:nvSpPr>
            <p:spPr>
              <a:xfrm>
                <a:off x="2496124" y="3153091"/>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94F612E1-2387-B801-A4FA-371FCE1BAE89}"/>
                  </a:ext>
                </a:extLst>
              </p:cNvPr>
              <p:cNvSpPr/>
              <p:nvPr/>
            </p:nvSpPr>
            <p:spPr>
              <a:xfrm>
                <a:off x="4382012" y="420915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3200" dirty="0">
                  <a:solidFill>
                    <a:schemeClr val="tx1"/>
                  </a:solidFill>
                </a:endParaRPr>
              </a:p>
            </p:txBody>
          </p:sp>
        </mc:Choice>
        <mc:Fallback xmlns="">
          <p:sp>
            <p:nvSpPr>
              <p:cNvPr id="8" name="Rectangle: Rounded Corners 7">
                <a:extLst>
                  <a:ext uri="{FF2B5EF4-FFF2-40B4-BE49-F238E27FC236}">
                    <a16:creationId xmlns:a16="http://schemas.microsoft.com/office/drawing/2014/main" id="{94F612E1-2387-B801-A4FA-371FCE1BAE89}"/>
                  </a:ext>
                </a:extLst>
              </p:cNvPr>
              <p:cNvSpPr>
                <a:spLocks noRot="1" noChangeAspect="1" noMove="1" noResize="1" noEditPoints="1" noAdjustHandles="1" noChangeArrowheads="1" noChangeShapeType="1" noTextEdit="1"/>
              </p:cNvSpPr>
              <p:nvPr/>
            </p:nvSpPr>
            <p:spPr>
              <a:xfrm>
                <a:off x="4382012" y="4209159"/>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5967AEB0-3DC4-7396-11DE-5D2593ECBA54}"/>
                  </a:ext>
                </a:extLst>
              </p:cNvPr>
              <p:cNvSpPr/>
              <p:nvPr/>
            </p:nvSpPr>
            <p:spPr>
              <a:xfrm>
                <a:off x="6273654" y="525497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9" name="Rectangle: Rounded Corners 8">
                <a:extLst>
                  <a:ext uri="{FF2B5EF4-FFF2-40B4-BE49-F238E27FC236}">
                    <a16:creationId xmlns:a16="http://schemas.microsoft.com/office/drawing/2014/main" id="{5967AEB0-3DC4-7396-11DE-5D2593ECBA54}"/>
                  </a:ext>
                </a:extLst>
              </p:cNvPr>
              <p:cNvSpPr>
                <a:spLocks noRot="1" noChangeAspect="1" noMove="1" noResize="1" noEditPoints="1" noAdjustHandles="1" noChangeArrowheads="1" noChangeShapeType="1" noTextEdit="1"/>
              </p:cNvSpPr>
              <p:nvPr/>
            </p:nvSpPr>
            <p:spPr>
              <a:xfrm>
                <a:off x="6273654" y="5254979"/>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cxnSp>
        <p:nvCxnSpPr>
          <p:cNvPr id="10" name="Connector: Elbow 9">
            <a:extLst>
              <a:ext uri="{FF2B5EF4-FFF2-40B4-BE49-F238E27FC236}">
                <a16:creationId xmlns:a16="http://schemas.microsoft.com/office/drawing/2014/main" id="{355B8F5E-B0FF-8426-3756-C72FC0A4083D}"/>
              </a:ext>
            </a:extLst>
          </p:cNvPr>
          <p:cNvCxnSpPr>
            <a:cxnSpLocks/>
            <a:stCxn id="7" idx="3"/>
            <a:endCxn id="8" idx="0"/>
          </p:cNvCxnSpPr>
          <p:nvPr/>
        </p:nvCxnSpPr>
        <p:spPr>
          <a:xfrm>
            <a:off x="4251352" y="3725905"/>
            <a:ext cx="1008274"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E5B5897C-603E-0B69-B1EC-6AFE1436583F}"/>
              </a:ext>
            </a:extLst>
          </p:cNvPr>
          <p:cNvCxnSpPr>
            <a:cxnSpLocks/>
            <a:stCxn id="6" idx="3"/>
            <a:endCxn id="7" idx="0"/>
          </p:cNvCxnSpPr>
          <p:nvPr/>
        </p:nvCxnSpPr>
        <p:spPr>
          <a:xfrm>
            <a:off x="2368984" y="2669836"/>
            <a:ext cx="100475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910AB8A-7E39-DEEE-5A12-8BA5480E4BEE}"/>
              </a:ext>
            </a:extLst>
          </p:cNvPr>
          <p:cNvCxnSpPr>
            <a:cxnSpLocks/>
            <a:stCxn id="8" idx="3"/>
            <a:endCxn id="9" idx="0"/>
          </p:cNvCxnSpPr>
          <p:nvPr/>
        </p:nvCxnSpPr>
        <p:spPr>
          <a:xfrm>
            <a:off x="6137240" y="4781973"/>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B583962-5FDD-3A80-03A1-EA934A89BE0E}"/>
              </a:ext>
            </a:extLst>
          </p:cNvPr>
          <p:cNvCxnSpPr>
            <a:cxnSpLocks/>
            <a:stCxn id="7" idx="1"/>
            <a:endCxn id="6" idx="2"/>
          </p:cNvCxnSpPr>
          <p:nvPr/>
        </p:nvCxnSpPr>
        <p:spPr>
          <a:xfrm rot="10800000">
            <a:off x="1491370" y="3242651"/>
            <a:ext cx="1004754" cy="483255"/>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DAB4AAAF-83A5-D841-8B06-A2000DAA7463}"/>
              </a:ext>
            </a:extLst>
          </p:cNvPr>
          <p:cNvCxnSpPr>
            <a:cxnSpLocks/>
            <a:stCxn id="8" idx="1"/>
          </p:cNvCxnSpPr>
          <p:nvPr/>
        </p:nvCxnSpPr>
        <p:spPr>
          <a:xfrm rot="10800000">
            <a:off x="3068924" y="4313097"/>
            <a:ext cx="1313089" cy="468876"/>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59784DB-C87B-4134-F741-E7515085F167}"/>
              </a:ext>
            </a:extLst>
          </p:cNvPr>
          <p:cNvCxnSpPr>
            <a:cxnSpLocks/>
            <a:stCxn id="8" idx="2"/>
            <a:endCxn id="6" idx="2"/>
          </p:cNvCxnSpPr>
          <p:nvPr/>
        </p:nvCxnSpPr>
        <p:spPr>
          <a:xfrm rot="5400000" flipH="1">
            <a:off x="2319429" y="2414591"/>
            <a:ext cx="2112137" cy="3768256"/>
          </a:xfrm>
          <a:prstGeom prst="bentConnector3">
            <a:avLst>
              <a:gd name="adj1" fmla="val -1082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973F8CA4-0E9F-1B2A-51AD-FE47A8FB73C1}"/>
              </a:ext>
            </a:extLst>
          </p:cNvPr>
          <p:cNvCxnSpPr>
            <a:cxnSpLocks/>
            <a:stCxn id="9" idx="1"/>
          </p:cNvCxnSpPr>
          <p:nvPr/>
        </p:nvCxnSpPr>
        <p:spPr>
          <a:xfrm rot="10800000">
            <a:off x="3068930" y="4313103"/>
            <a:ext cx="3204725" cy="1514690"/>
          </a:xfrm>
          <a:prstGeom prst="bentConnector3">
            <a:avLst>
              <a:gd name="adj1" fmla="val 99844"/>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1890279-04F2-B99F-ADFD-46D8ADEF9ADB}"/>
              </a:ext>
            </a:extLst>
          </p:cNvPr>
          <p:cNvCxnSpPr>
            <a:cxnSpLocks/>
            <a:stCxn id="9" idx="2"/>
            <a:endCxn id="6" idx="2"/>
          </p:cNvCxnSpPr>
          <p:nvPr/>
        </p:nvCxnSpPr>
        <p:spPr>
          <a:xfrm rot="5400000" flipH="1">
            <a:off x="2742340" y="1991680"/>
            <a:ext cx="3157957" cy="5659898"/>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BCAD4B7-2AF2-D143-3498-2A0DCCF409F8}"/>
              </a:ext>
            </a:extLst>
          </p:cNvPr>
          <p:cNvSpPr/>
          <p:nvPr/>
        </p:nvSpPr>
        <p:spPr>
          <a:xfrm>
            <a:off x="2231869" y="39242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0F07C815-2CFB-8AE8-B710-985BE270FA4D}"/>
              </a:ext>
            </a:extLst>
          </p:cNvPr>
          <p:cNvCxnSpPr>
            <a:cxnSpLocks/>
            <a:endCxn id="6" idx="1"/>
          </p:cNvCxnSpPr>
          <p:nvPr/>
        </p:nvCxnSpPr>
        <p:spPr>
          <a:xfrm flipV="1">
            <a:off x="0" y="2669836"/>
            <a:ext cx="613756"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5A2A0E9F-358A-E2A2-7711-93406666D87D}"/>
              </a:ext>
            </a:extLst>
          </p:cNvPr>
          <p:cNvCxnSpPr>
            <a:cxnSpLocks/>
            <a:stCxn id="9" idx="3"/>
            <a:endCxn id="48" idx="6"/>
          </p:cNvCxnSpPr>
          <p:nvPr/>
        </p:nvCxnSpPr>
        <p:spPr>
          <a:xfrm flipH="1" flipV="1">
            <a:off x="7945710" y="975754"/>
            <a:ext cx="83172" cy="4852039"/>
          </a:xfrm>
          <a:prstGeom prst="bentConnector3">
            <a:avLst>
              <a:gd name="adj1" fmla="val -27485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53786D41-A70F-DD1E-D873-7FAEBECB3B65}"/>
              </a:ext>
            </a:extLst>
          </p:cNvPr>
          <p:cNvGrpSpPr/>
          <p:nvPr/>
        </p:nvGrpSpPr>
        <p:grpSpPr>
          <a:xfrm>
            <a:off x="6190481" y="82212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8BA22F00-F62D-EC4A-63AB-5D1FECE2D749}"/>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p:txBody>
            </p:sp>
          </mc:Choice>
          <mc:Fallback xmlns="">
            <p:sp>
              <p:nvSpPr>
                <p:cNvPr id="5" name="Rectangle: Rounded Corners 4">
                  <a:extLst>
                    <a:ext uri="{FF2B5EF4-FFF2-40B4-BE49-F238E27FC236}">
                      <a16:creationId xmlns:a16="http://schemas.microsoft.com/office/drawing/2014/main" id="{8BA22F00-F62D-EC4A-63AB-5D1FECE2D749}"/>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3236D657-3984-07C6-4273-F9FEB2BBF29C}"/>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F375E3C-BA8C-C7B1-0820-0959F93E4847}"/>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058ECF9B-20AB-6C02-3FF3-5F06264F67FC}"/>
              </a:ext>
            </a:extLst>
          </p:cNvPr>
          <p:cNvGrpSpPr/>
          <p:nvPr/>
        </p:nvGrpSpPr>
        <p:grpSpPr>
          <a:xfrm>
            <a:off x="613756" y="-15116"/>
            <a:ext cx="1755228" cy="1145628"/>
            <a:chOff x="613385" y="357584"/>
            <a:chExt cx="1755228" cy="1145628"/>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645E4CE0-D6BF-C6EC-A6B7-308DA9798BC8}"/>
                    </a:ext>
                  </a:extLst>
                </p:cNvPr>
                <p:cNvSpPr/>
                <p:nvPr/>
              </p:nvSpPr>
              <p:spPr>
                <a:xfrm>
                  <a:off x="613385" y="35758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645E4CE0-D6BF-C6EC-A6B7-308DA9798BC8}"/>
                    </a:ext>
                  </a:extLst>
                </p:cNvPr>
                <p:cNvSpPr>
                  <a:spLocks noRot="1" noChangeAspect="1" noMove="1" noResize="1" noEditPoints="1" noAdjustHandles="1" noChangeArrowheads="1" noChangeShapeType="1" noTextEdit="1"/>
                </p:cNvSpPr>
                <p:nvPr/>
              </p:nvSpPr>
              <p:spPr>
                <a:xfrm>
                  <a:off x="613385" y="357584"/>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sp>
          <p:nvSpPr>
            <p:cNvPr id="79" name="Oval 78">
              <a:extLst>
                <a:ext uri="{FF2B5EF4-FFF2-40B4-BE49-F238E27FC236}">
                  <a16:creationId xmlns:a16="http://schemas.microsoft.com/office/drawing/2014/main" id="{DA531007-4FBB-C79C-2284-6279CEEEE225}"/>
                </a:ext>
              </a:extLst>
            </p:cNvPr>
            <p:cNvSpPr/>
            <p:nvPr/>
          </p:nvSpPr>
          <p:spPr>
            <a:xfrm>
              <a:off x="681123" y="37158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4461412-7266-0000-7AB2-A298BF3A31D1}"/>
                </a:ext>
              </a:extLst>
            </p:cNvPr>
            <p:cNvSpPr/>
            <p:nvPr/>
          </p:nvSpPr>
          <p:spPr>
            <a:xfrm>
              <a:off x="2074884" y="119482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Arrow Connector 82">
            <a:extLst>
              <a:ext uri="{FF2B5EF4-FFF2-40B4-BE49-F238E27FC236}">
                <a16:creationId xmlns:a16="http://schemas.microsoft.com/office/drawing/2014/main" id="{927A3CCE-2A60-BC27-40BE-60F35C4A379D}"/>
              </a:ext>
            </a:extLst>
          </p:cNvPr>
          <p:cNvCxnSpPr>
            <a:cxnSpLocks/>
            <a:stCxn id="47" idx="2"/>
            <a:endCxn id="80" idx="6"/>
          </p:cNvCxnSpPr>
          <p:nvPr/>
        </p:nvCxnSpPr>
        <p:spPr>
          <a:xfrm flipH="1" flipV="1">
            <a:off x="2368983" y="975754"/>
            <a:ext cx="3821498" cy="1281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65700E47-35E8-997B-FC66-3BCBE529DCC9}"/>
              </a:ext>
            </a:extLst>
          </p:cNvPr>
          <p:cNvCxnSpPr>
            <a:cxnSpLocks/>
            <a:stCxn id="78" idx="2"/>
            <a:endCxn id="6" idx="0"/>
          </p:cNvCxnSpPr>
          <p:nvPr/>
        </p:nvCxnSpPr>
        <p:spPr>
          <a:xfrm>
            <a:off x="1491370" y="1130512"/>
            <a:ext cx="0" cy="9665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5228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E62AE864-49C9-464A-0B1E-EE2509F8FFA2}"/>
                  </a:ext>
                </a:extLst>
              </p:cNvPr>
              <p:cNvSpPr txBox="1"/>
              <p:nvPr/>
            </p:nvSpPr>
            <p:spPr>
              <a:xfrm>
                <a:off x="7760722" y="3468908"/>
                <a:ext cx="92421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p:sp>
            <p:nvSpPr>
              <p:cNvPr id="29" name="TextBox 28">
                <a:extLst>
                  <a:ext uri="{FF2B5EF4-FFF2-40B4-BE49-F238E27FC236}">
                    <a16:creationId xmlns:a16="http://schemas.microsoft.com/office/drawing/2014/main" id="{E62AE864-49C9-464A-0B1E-EE2509F8FFA2}"/>
                  </a:ext>
                </a:extLst>
              </p:cNvPr>
              <p:cNvSpPr txBox="1">
                <a:spLocks noRot="1" noChangeAspect="1" noMove="1" noResize="1" noEditPoints="1" noAdjustHandles="1" noChangeArrowheads="1" noChangeShapeType="1" noTextEdit="1"/>
              </p:cNvSpPr>
              <p:nvPr/>
            </p:nvSpPr>
            <p:spPr>
              <a:xfrm>
                <a:off x="7760722" y="3468908"/>
                <a:ext cx="924218"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3EAF41D9-550F-22D4-9749-660A909BD80B}"/>
                  </a:ext>
                </a:extLst>
              </p:cNvPr>
              <p:cNvSpPr txBox="1"/>
              <p:nvPr/>
            </p:nvSpPr>
            <p:spPr>
              <a:xfrm>
                <a:off x="574301" y="3443004"/>
                <a:ext cx="1289656" cy="4875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𝜌</m:t>
                          </m:r>
                        </m:e>
                        <m:sub>
                          <m:r>
                            <a:rPr lang="en-US" sz="2400" b="0" i="1" smtClean="0">
                              <a:latin typeface="Cambria Math" panose="02040503050406030204" pitchFamily="18" charset="0"/>
                            </a:rPr>
                            <m:t>𝐽</m:t>
                          </m:r>
                        </m:sub>
                      </m:sSub>
                      <m:r>
                        <a:rPr lang="en-US" sz="2400" b="0" i="1" smtClean="0">
                          <a:latin typeface="Cambria Math" panose="02040503050406030204" pitchFamily="18" charset="0"/>
                        </a:rPr>
                        <m:t>𝐽</m:t>
                      </m:r>
                    </m:oMath>
                  </m:oMathPara>
                </a14:m>
                <a:endParaRPr lang="en-US" sz="2400" dirty="0"/>
              </a:p>
            </p:txBody>
          </p:sp>
        </mc:Choice>
        <mc:Fallback>
          <p:sp>
            <p:nvSpPr>
              <p:cNvPr id="32" name="TextBox 31">
                <a:extLst>
                  <a:ext uri="{FF2B5EF4-FFF2-40B4-BE49-F238E27FC236}">
                    <a16:creationId xmlns:a16="http://schemas.microsoft.com/office/drawing/2014/main" id="{3EAF41D9-550F-22D4-9749-660A909BD80B}"/>
                  </a:ext>
                </a:extLst>
              </p:cNvPr>
              <p:cNvSpPr txBox="1">
                <a:spLocks noRot="1" noChangeAspect="1" noMove="1" noResize="1" noEditPoints="1" noAdjustHandles="1" noChangeArrowheads="1" noChangeShapeType="1" noTextEdit="1"/>
              </p:cNvSpPr>
              <p:nvPr/>
            </p:nvSpPr>
            <p:spPr>
              <a:xfrm>
                <a:off x="574301" y="3443004"/>
                <a:ext cx="1289656" cy="487569"/>
              </a:xfrm>
              <a:prstGeom prst="rect">
                <a:avLst/>
              </a:prstGeom>
              <a:blipFill>
                <a:blip r:embed="rId4"/>
                <a:stretch>
                  <a:fillRect b="-10000"/>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1350D71-330F-73FA-5A04-7E1EEF8DD0D8}"/>
              </a:ext>
            </a:extLst>
          </p:cNvPr>
          <p:cNvCxnSpPr>
            <a:cxnSpLocks/>
            <a:endCxn id="2" idx="1"/>
          </p:cNvCxnSpPr>
          <p:nvPr/>
        </p:nvCxnSpPr>
        <p:spPr>
          <a:xfrm flipV="1">
            <a:off x="115363" y="3949972"/>
            <a:ext cx="2025433"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B6B2E90-4B59-29F9-D6C8-7A6E4D3A8D51}"/>
                  </a:ext>
                </a:extLst>
              </p:cNvPr>
              <p:cNvSpPr/>
              <p:nvPr/>
            </p:nvSpPr>
            <p:spPr>
              <a:xfrm>
                <a:off x="9801731" y="33771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dirty="0">
                    <a:solidFill>
                      <a:schemeClr val="tx1"/>
                    </a:solidFill>
                  </a:rPr>
                  <a:t>Egg-laying</a:t>
                </a:r>
              </a:p>
            </p:txBody>
          </p:sp>
        </mc:Choice>
        <mc:Fallback xmlns="">
          <p:sp>
            <p:nvSpPr>
              <p:cNvPr id="5" name="Rectangle: Rounded Corners 4">
                <a:extLst>
                  <a:ext uri="{FF2B5EF4-FFF2-40B4-BE49-F238E27FC236}">
                    <a16:creationId xmlns:a16="http://schemas.microsoft.com/office/drawing/2014/main" id="{1B6B2E90-4B59-29F9-D6C8-7A6E4D3A8D51}"/>
                  </a:ext>
                </a:extLst>
              </p:cNvPr>
              <p:cNvSpPr>
                <a:spLocks noRot="1" noChangeAspect="1" noMove="1" noResize="1" noEditPoints="1" noAdjustHandles="1" noChangeArrowheads="1" noChangeShapeType="1" noTextEdit="1"/>
              </p:cNvSpPr>
              <p:nvPr/>
            </p:nvSpPr>
            <p:spPr>
              <a:xfrm>
                <a:off x="9801731" y="3377157"/>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cxnSp>
        <p:nvCxnSpPr>
          <p:cNvPr id="19" name="Connector: Elbow 18">
            <a:extLst>
              <a:ext uri="{FF2B5EF4-FFF2-40B4-BE49-F238E27FC236}">
                <a16:creationId xmlns:a16="http://schemas.microsoft.com/office/drawing/2014/main" id="{E4D5D323-69D4-E069-A50A-F8446B42327B}"/>
              </a:ext>
            </a:extLst>
          </p:cNvPr>
          <p:cNvCxnSpPr>
            <a:cxnSpLocks/>
            <a:stCxn id="5" idx="0"/>
            <a:endCxn id="4" idx="3"/>
          </p:cNvCxnSpPr>
          <p:nvPr/>
        </p:nvCxnSpPr>
        <p:spPr>
          <a:xfrm rot="16200000" flipV="1">
            <a:off x="6945871" y="-356318"/>
            <a:ext cx="1981416" cy="548553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43F41751-2078-D451-E6C4-AC1259D8E1BF}"/>
                  </a:ext>
                </a:extLst>
              </p:cNvPr>
              <p:cNvSpPr txBox="1"/>
              <p:nvPr/>
            </p:nvSpPr>
            <p:spPr>
              <a:xfrm>
                <a:off x="7984777" y="847598"/>
                <a:ext cx="47610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𝛾</m:t>
                      </m:r>
                    </m:oMath>
                  </m:oMathPara>
                </a14:m>
                <a:endParaRPr lang="en-US" sz="2400" dirty="0"/>
              </a:p>
            </p:txBody>
          </p:sp>
        </mc:Choice>
        <mc:Fallback>
          <p:sp>
            <p:nvSpPr>
              <p:cNvPr id="24" name="TextBox 23">
                <a:extLst>
                  <a:ext uri="{FF2B5EF4-FFF2-40B4-BE49-F238E27FC236}">
                    <a16:creationId xmlns:a16="http://schemas.microsoft.com/office/drawing/2014/main" id="{43F41751-2078-D451-E6C4-AC1259D8E1BF}"/>
                  </a:ext>
                </a:extLst>
              </p:cNvPr>
              <p:cNvSpPr txBox="1">
                <a:spLocks noRot="1" noChangeAspect="1" noMove="1" noResize="1" noEditPoints="1" noAdjustHandles="1" noChangeArrowheads="1" noChangeShapeType="1" noTextEdit="1"/>
              </p:cNvSpPr>
              <p:nvPr/>
            </p:nvSpPr>
            <p:spPr>
              <a:xfrm>
                <a:off x="7984777" y="847598"/>
                <a:ext cx="476107" cy="461665"/>
              </a:xfrm>
              <a:prstGeom prst="rect">
                <a:avLst/>
              </a:prstGeom>
              <a:blipFill>
                <a:blip r:embed="rId6"/>
                <a:stretch>
                  <a:fillRect b="-6579"/>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9B622254-5E36-8302-9564-1D7E05143CD5}"/>
              </a:ext>
            </a:extLst>
          </p:cNvPr>
          <p:cNvCxnSpPr>
            <a:cxnSpLocks/>
            <a:stCxn id="2" idx="3"/>
            <a:endCxn id="5" idx="1"/>
          </p:cNvCxnSpPr>
          <p:nvPr/>
        </p:nvCxnSpPr>
        <p:spPr>
          <a:xfrm flipV="1">
            <a:off x="6491600" y="3949971"/>
            <a:ext cx="3310131"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 name="Rectangle: Rounded Corners 1">
                <a:extLst>
                  <a:ext uri="{FF2B5EF4-FFF2-40B4-BE49-F238E27FC236}">
                    <a16:creationId xmlns:a16="http://schemas.microsoft.com/office/drawing/2014/main" id="{446125B5-E859-3368-50A3-DF0069EACF31}"/>
                  </a:ext>
                </a:extLst>
              </p:cNvPr>
              <p:cNvSpPr/>
              <p:nvPr/>
            </p:nvSpPr>
            <p:spPr>
              <a:xfrm>
                <a:off x="2140796" y="2530098"/>
                <a:ext cx="4350804" cy="2839747"/>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dirty="0">
                    <a:solidFill>
                      <a:schemeClr val="tx1"/>
                    </a:solidFill>
                  </a:rPr>
                  <a:t>Blood-feeding</a:t>
                </a:r>
              </a:p>
            </p:txBody>
          </p:sp>
        </mc:Choice>
        <mc:Fallback xmlns="">
          <p:sp>
            <p:nvSpPr>
              <p:cNvPr id="2" name="Rectangle: Rounded Corners 1">
                <a:extLst>
                  <a:ext uri="{FF2B5EF4-FFF2-40B4-BE49-F238E27FC236}">
                    <a16:creationId xmlns:a16="http://schemas.microsoft.com/office/drawing/2014/main" id="{446125B5-E859-3368-50A3-DF0069EACF31}"/>
                  </a:ext>
                </a:extLst>
              </p:cNvPr>
              <p:cNvSpPr>
                <a:spLocks noRot="1" noChangeAspect="1" noMove="1" noResize="1" noEditPoints="1" noAdjustHandles="1" noChangeArrowheads="1" noChangeShapeType="1" noTextEdit="1"/>
              </p:cNvSpPr>
              <p:nvPr/>
            </p:nvSpPr>
            <p:spPr>
              <a:xfrm>
                <a:off x="2140796" y="2530098"/>
                <a:ext cx="4350804" cy="2839747"/>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7D12E607-92C5-91C4-2378-9F6CAA812E28}"/>
              </a:ext>
            </a:extLst>
          </p:cNvPr>
          <p:cNvSpPr txBox="1"/>
          <p:nvPr/>
        </p:nvSpPr>
        <p:spPr>
          <a:xfrm>
            <a:off x="0" y="206976"/>
            <a:ext cx="4975401" cy="523220"/>
          </a:xfrm>
          <a:prstGeom prst="rect">
            <a:avLst/>
          </a:prstGeom>
          <a:noFill/>
        </p:spPr>
        <p:txBody>
          <a:bodyPr wrap="none" rtlCol="0">
            <a:spAutoFit/>
          </a:bodyPr>
          <a:lstStyle/>
          <a:p>
            <a:r>
              <a:rPr lang="en-US" sz="2800" b="1" dirty="0"/>
              <a:t>Simplified exponential model</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2407280-75C5-1A2F-6028-D2D2B87728BB}"/>
                  </a:ext>
                </a:extLst>
              </p:cNvPr>
              <p:cNvSpPr txBox="1"/>
              <p:nvPr/>
            </p:nvSpPr>
            <p:spPr>
              <a:xfrm>
                <a:off x="3808854" y="205127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p:sp>
            <p:nvSpPr>
              <p:cNvPr id="3" name="TextBox 2">
                <a:extLst>
                  <a:ext uri="{FF2B5EF4-FFF2-40B4-BE49-F238E27FC236}">
                    <a16:creationId xmlns:a16="http://schemas.microsoft.com/office/drawing/2014/main" id="{92407280-75C5-1A2F-6028-D2D2B87728BB}"/>
                  </a:ext>
                </a:extLst>
              </p:cNvPr>
              <p:cNvSpPr txBox="1">
                <a:spLocks noRot="1" noChangeAspect="1" noMove="1" noResize="1" noEditPoints="1" noAdjustHandles="1" noChangeArrowheads="1" noChangeShapeType="1" noTextEdit="1"/>
              </p:cNvSpPr>
              <p:nvPr/>
            </p:nvSpPr>
            <p:spPr>
              <a:xfrm>
                <a:off x="3808854" y="2051276"/>
                <a:ext cx="381258" cy="369332"/>
              </a:xfrm>
              <a:prstGeom prst="rect">
                <a:avLst/>
              </a:prstGeom>
              <a:blipFill>
                <a:blip r:embed="rId8"/>
                <a:stretch>
                  <a:fillRect l="-20968" r="-4839" b="-213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Rounded Corners 3">
                <a:extLst>
                  <a:ext uri="{FF2B5EF4-FFF2-40B4-BE49-F238E27FC236}">
                    <a16:creationId xmlns:a16="http://schemas.microsoft.com/office/drawing/2014/main" id="{3B186879-5722-956A-6F89-DA53B4F4A74F}"/>
                  </a:ext>
                </a:extLst>
              </p:cNvPr>
              <p:cNvSpPr/>
              <p:nvPr/>
            </p:nvSpPr>
            <p:spPr>
              <a:xfrm>
                <a:off x="3438584" y="82292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p:sp>
            <p:nvSpPr>
              <p:cNvPr id="4" name="Rectangle: Rounded Corners 3">
                <a:extLst>
                  <a:ext uri="{FF2B5EF4-FFF2-40B4-BE49-F238E27FC236}">
                    <a16:creationId xmlns:a16="http://schemas.microsoft.com/office/drawing/2014/main" id="{3B186879-5722-956A-6F89-DA53B4F4A74F}"/>
                  </a:ext>
                </a:extLst>
              </p:cNvPr>
              <p:cNvSpPr>
                <a:spLocks noRot="1" noChangeAspect="1" noMove="1" noResize="1" noEditPoints="1" noAdjustHandles="1" noChangeArrowheads="1" noChangeShapeType="1" noTextEdit="1"/>
              </p:cNvSpPr>
              <p:nvPr/>
            </p:nvSpPr>
            <p:spPr>
              <a:xfrm>
                <a:off x="3438584" y="82292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7D2C4549-19DD-5F37-B9B1-7810DD5CB60C}"/>
              </a:ext>
            </a:extLst>
          </p:cNvPr>
          <p:cNvCxnSpPr>
            <a:cxnSpLocks/>
            <a:stCxn id="4" idx="2"/>
            <a:endCxn id="2" idx="0"/>
          </p:cNvCxnSpPr>
          <p:nvPr/>
        </p:nvCxnSpPr>
        <p:spPr>
          <a:xfrm>
            <a:off x="4316198" y="1968555"/>
            <a:ext cx="0" cy="56154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98763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1" name="Picture 120">
            <a:extLst>
              <a:ext uri="{FF2B5EF4-FFF2-40B4-BE49-F238E27FC236}">
                <a16:creationId xmlns:a16="http://schemas.microsoft.com/office/drawing/2014/main" id="{C0E5F68E-CAD4-89CA-EF0E-59F2FA4816F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08542" y="473040"/>
            <a:ext cx="2377440" cy="1920555"/>
          </a:xfrm>
          <a:prstGeom prst="rect">
            <a:avLst/>
          </a:prstGeom>
        </p:spPr>
      </p:pic>
      <p:pic>
        <p:nvPicPr>
          <p:cNvPr id="120" name="Picture 119">
            <a:extLst>
              <a:ext uri="{FF2B5EF4-FFF2-40B4-BE49-F238E27FC236}">
                <a16:creationId xmlns:a16="http://schemas.microsoft.com/office/drawing/2014/main" id="{2FBE8560-CCDD-5227-14DA-6736FBF1F2D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487934" y="473040"/>
            <a:ext cx="2377440" cy="1920555"/>
          </a:xfrm>
          <a:prstGeom prst="rect">
            <a:avLst/>
          </a:prstGeom>
        </p:spPr>
      </p:pic>
      <p:cxnSp>
        <p:nvCxnSpPr>
          <p:cNvPr id="104" name="Connector: Curved 103">
            <a:extLst>
              <a:ext uri="{FF2B5EF4-FFF2-40B4-BE49-F238E27FC236}">
                <a16:creationId xmlns:a16="http://schemas.microsoft.com/office/drawing/2014/main" id="{9E488383-8266-FA75-7C11-BDBC5433EA24}"/>
              </a:ext>
            </a:extLst>
          </p:cNvPr>
          <p:cNvCxnSpPr>
            <a:cxnSpLocks/>
            <a:stCxn id="90" idx="0"/>
            <a:endCxn id="105" idx="4"/>
          </p:cNvCxnSpPr>
          <p:nvPr/>
        </p:nvCxnSpPr>
        <p:spPr>
          <a:xfrm rot="16200000" flipV="1">
            <a:off x="4651643" y="2145507"/>
            <a:ext cx="542816" cy="1986858"/>
          </a:xfrm>
          <a:prstGeom prst="curvedConnector3">
            <a:avLst>
              <a:gd name="adj1" fmla="val 44244"/>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5A82C4E9-2F2B-3989-631F-23FFCE86A454}"/>
              </a:ext>
            </a:extLst>
          </p:cNvPr>
          <p:cNvSpPr/>
          <p:nvPr/>
        </p:nvSpPr>
        <p:spPr>
          <a:xfrm>
            <a:off x="4068968" y="3410344"/>
            <a:ext cx="3695023" cy="210312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1EAC629D-D52F-FE04-B894-256B585BFA5C}"/>
              </a:ext>
            </a:extLst>
          </p:cNvPr>
          <p:cNvSpPr/>
          <p:nvPr/>
        </p:nvSpPr>
        <p:spPr>
          <a:xfrm>
            <a:off x="8091205" y="3410344"/>
            <a:ext cx="3695023" cy="210312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F9BD8A71-7BE5-A5BC-C36E-3FBDB6BF81CF}"/>
              </a:ext>
            </a:extLst>
          </p:cNvPr>
          <p:cNvCxnSpPr>
            <a:cxnSpLocks/>
          </p:cNvCxnSpPr>
          <p:nvPr/>
        </p:nvCxnSpPr>
        <p:spPr>
          <a:xfrm flipH="1">
            <a:off x="6458527" y="4461904"/>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52BD8B19-0885-3806-B9B1-0C8F431DB4EB}"/>
              </a:ext>
            </a:extLst>
          </p:cNvPr>
          <p:cNvSpPr/>
          <p:nvPr/>
        </p:nvSpPr>
        <p:spPr>
          <a:xfrm>
            <a:off x="7919770" y="43297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E44005A1-E176-E89F-6BFC-91A0345E652F}"/>
              </a:ext>
            </a:extLst>
          </p:cNvPr>
          <p:cNvSpPr/>
          <p:nvPr/>
        </p:nvSpPr>
        <p:spPr>
          <a:xfrm>
            <a:off x="48359" y="3425886"/>
            <a:ext cx="3695023" cy="210312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BA4340D4-4036-4CB9-BF87-76708A9116B5}"/>
              </a:ext>
            </a:extLst>
          </p:cNvPr>
          <p:cNvCxnSpPr>
            <a:cxnSpLocks/>
          </p:cNvCxnSpPr>
          <p:nvPr/>
        </p:nvCxnSpPr>
        <p:spPr>
          <a:xfrm flipH="1">
            <a:off x="2585468" y="4461904"/>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3A38120A-E4C7-D511-79FC-F3C68E4DB59D}"/>
              </a:ext>
            </a:extLst>
          </p:cNvPr>
          <p:cNvSpPr/>
          <p:nvPr/>
        </p:nvSpPr>
        <p:spPr>
          <a:xfrm>
            <a:off x="46765" y="310079"/>
            <a:ext cx="3695023" cy="210312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0985348A-3EE3-A58A-42CD-8D47F57D2DCB}"/>
              </a:ext>
            </a:extLst>
          </p:cNvPr>
          <p:cNvSpPr/>
          <p:nvPr/>
        </p:nvSpPr>
        <p:spPr>
          <a:xfrm>
            <a:off x="4067374" y="313179"/>
            <a:ext cx="3695023" cy="210312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799969C9-9828-26CF-413D-73AA58A21A18}"/>
              </a:ext>
            </a:extLst>
          </p:cNvPr>
          <p:cNvSpPr txBox="1"/>
          <p:nvPr/>
        </p:nvSpPr>
        <p:spPr>
          <a:xfrm>
            <a:off x="-115645" y="-146961"/>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3605AD20-3C42-B9C5-53A9-A8DF782EAF89}"/>
              </a:ext>
            </a:extLst>
          </p:cNvPr>
          <p:cNvSpPr/>
          <p:nvPr/>
        </p:nvSpPr>
        <p:spPr>
          <a:xfrm flipH="1">
            <a:off x="3929623" y="2867527"/>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BDC128B5-5A53-634E-FCCF-FAF18FE38BF8}"/>
              </a:ext>
            </a:extLst>
          </p:cNvPr>
          <p:cNvSpPr/>
          <p:nvPr/>
        </p:nvSpPr>
        <p:spPr>
          <a:xfrm>
            <a:off x="8087982" y="306729"/>
            <a:ext cx="3695023" cy="210312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522B392F-36C6-5101-EB97-0D55B029C6F1}"/>
              </a:ext>
            </a:extLst>
          </p:cNvPr>
          <p:cNvSpPr/>
          <p:nvPr/>
        </p:nvSpPr>
        <p:spPr>
          <a:xfrm flipH="1">
            <a:off x="3905571" y="221516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DF8E60A-95CC-2A66-299F-0BB0D5F19D78}"/>
              </a:ext>
            </a:extLst>
          </p:cNvPr>
          <p:cNvSpPr/>
          <p:nvPr/>
        </p:nvSpPr>
        <p:spPr>
          <a:xfrm flipV="1">
            <a:off x="9985214" y="262489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A71F71BB-8D2C-D62F-DA3A-FEB18CA1AA7B}"/>
              </a:ext>
            </a:extLst>
          </p:cNvPr>
          <p:cNvSpPr/>
          <p:nvPr/>
        </p:nvSpPr>
        <p:spPr>
          <a:xfrm flipH="1" flipV="1">
            <a:off x="9985214" y="2017067"/>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7627ADCD-18E7-7642-A3A0-AD90715EDDF4}"/>
              </a:ext>
            </a:extLst>
          </p:cNvPr>
          <p:cNvCxnSpPr>
            <a:cxnSpLocks/>
            <a:stCxn id="96" idx="1"/>
            <a:endCxn id="109" idx="4"/>
          </p:cNvCxnSpPr>
          <p:nvPr/>
        </p:nvCxnSpPr>
        <p:spPr>
          <a:xfrm rot="5400000">
            <a:off x="7402946" y="3934996"/>
            <a:ext cx="10515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D57BFA13-B3CF-618B-9E48-E52A1691DA31}"/>
              </a:ext>
            </a:extLst>
          </p:cNvPr>
          <p:cNvSpPr/>
          <p:nvPr/>
        </p:nvSpPr>
        <p:spPr>
          <a:xfrm flipV="1">
            <a:off x="7929854" y="341034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85BBBF0E-8630-3A0A-52E9-2787E8711752}"/>
              </a:ext>
            </a:extLst>
          </p:cNvPr>
          <p:cNvCxnSpPr>
            <a:cxnSpLocks/>
            <a:stCxn id="96" idx="4"/>
            <a:endCxn id="92" idx="1"/>
          </p:cNvCxnSpPr>
          <p:nvPr/>
        </p:nvCxnSpPr>
        <p:spPr>
          <a:xfrm rot="5400000" flipH="1" flipV="1">
            <a:off x="8564810" y="1989940"/>
            <a:ext cx="785448" cy="205535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746B8666-052C-A424-C73F-2FC23FB540A6}"/>
              </a:ext>
            </a:extLst>
          </p:cNvPr>
          <p:cNvSpPr/>
          <p:nvPr/>
        </p:nvSpPr>
        <p:spPr>
          <a:xfrm flipV="1">
            <a:off x="7790438" y="4461904"/>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BA749F60-E031-D764-CF96-E0CF82711EC1}"/>
              </a:ext>
            </a:extLst>
          </p:cNvPr>
          <p:cNvCxnSpPr>
            <a:cxnSpLocks/>
          </p:cNvCxnSpPr>
          <p:nvPr/>
        </p:nvCxnSpPr>
        <p:spPr>
          <a:xfrm>
            <a:off x="5170312" y="1191187"/>
            <a:ext cx="351648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0B1FCA45-DE32-6605-109D-F7219E0CC962}"/>
              </a:ext>
            </a:extLst>
          </p:cNvPr>
          <p:cNvCxnSpPr>
            <a:cxnSpLocks/>
          </p:cNvCxnSpPr>
          <p:nvPr/>
        </p:nvCxnSpPr>
        <p:spPr>
          <a:xfrm>
            <a:off x="5709356" y="1500024"/>
            <a:ext cx="352213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169AB311-8B61-B467-F353-E933188E841F}"/>
              </a:ext>
            </a:extLst>
          </p:cNvPr>
          <p:cNvCxnSpPr>
            <a:cxnSpLocks/>
          </p:cNvCxnSpPr>
          <p:nvPr/>
        </p:nvCxnSpPr>
        <p:spPr>
          <a:xfrm>
            <a:off x="6253481" y="1806386"/>
            <a:ext cx="351140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5EBE611D-5AE0-DA93-1DEF-128FAD96AB4C}"/>
              </a:ext>
            </a:extLst>
          </p:cNvPr>
          <p:cNvCxnSpPr>
            <a:cxnSpLocks/>
          </p:cNvCxnSpPr>
          <p:nvPr/>
        </p:nvCxnSpPr>
        <p:spPr>
          <a:xfrm>
            <a:off x="6772320" y="882624"/>
            <a:ext cx="345612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pic>
        <p:nvPicPr>
          <p:cNvPr id="119" name="Picture 118">
            <a:extLst>
              <a:ext uri="{FF2B5EF4-FFF2-40B4-BE49-F238E27FC236}">
                <a16:creationId xmlns:a16="http://schemas.microsoft.com/office/drawing/2014/main" id="{03F3AD86-BACA-5807-4EA0-CE5E4DFD9AF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67325" y="473040"/>
            <a:ext cx="2377440" cy="1920555"/>
          </a:xfrm>
          <a:prstGeom prst="rect">
            <a:avLst/>
          </a:prstGeom>
        </p:spPr>
      </p:pic>
      <p:cxnSp>
        <p:nvCxnSpPr>
          <p:cNvPr id="93" name="Connector: Curved 92">
            <a:extLst>
              <a:ext uri="{FF2B5EF4-FFF2-40B4-BE49-F238E27FC236}">
                <a16:creationId xmlns:a16="http://schemas.microsoft.com/office/drawing/2014/main" id="{D6DB884D-8A07-BD69-8647-7EB476414C6C}"/>
              </a:ext>
            </a:extLst>
          </p:cNvPr>
          <p:cNvCxnSpPr>
            <a:cxnSpLocks/>
            <a:stCxn id="92" idx="4"/>
            <a:endCxn id="101" idx="0"/>
          </p:cNvCxnSpPr>
          <p:nvPr/>
        </p:nvCxnSpPr>
        <p:spPr>
          <a:xfrm rot="16200000" flipV="1">
            <a:off x="9681301" y="2320980"/>
            <a:ext cx="60782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004B0F4B-48A6-5472-2E47-2CD4B9C51974}"/>
              </a:ext>
            </a:extLst>
          </p:cNvPr>
          <p:cNvCxnSpPr>
            <a:cxnSpLocks/>
          </p:cNvCxnSpPr>
          <p:nvPr/>
        </p:nvCxnSpPr>
        <p:spPr>
          <a:xfrm flipV="1">
            <a:off x="2804160" y="880533"/>
            <a:ext cx="3457787" cy="1334637"/>
          </a:xfrm>
          <a:prstGeom prst="bentConnector3">
            <a:avLst>
              <a:gd name="adj1" fmla="val 4422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6721A643-0A6A-6CED-4764-9AA2A8E6CDA6}"/>
              </a:ext>
            </a:extLst>
          </p:cNvPr>
          <p:cNvCxnSpPr>
            <a:cxnSpLocks/>
          </p:cNvCxnSpPr>
          <p:nvPr/>
        </p:nvCxnSpPr>
        <p:spPr>
          <a:xfrm flipV="1">
            <a:off x="2779889" y="1358900"/>
            <a:ext cx="1879953" cy="856270"/>
          </a:xfrm>
          <a:prstGeom prst="bentConnector3">
            <a:avLst>
              <a:gd name="adj1" fmla="val 82652"/>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E8D0DB72-F967-64F2-573F-7D180B2F4A28}"/>
              </a:ext>
            </a:extLst>
          </p:cNvPr>
          <p:cNvCxnSpPr>
            <a:cxnSpLocks/>
          </p:cNvCxnSpPr>
          <p:nvPr/>
        </p:nvCxnSpPr>
        <p:spPr>
          <a:xfrm flipV="1">
            <a:off x="2779889" y="1670050"/>
            <a:ext cx="2422878" cy="545120"/>
          </a:xfrm>
          <a:prstGeom prst="bentConnector3">
            <a:avLst>
              <a:gd name="adj1" fmla="val 6406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D3C33563-03A3-54D5-D656-A86B43F6DD3D}"/>
              </a:ext>
            </a:extLst>
          </p:cNvPr>
          <p:cNvSpPr txBox="1"/>
          <p:nvPr/>
        </p:nvSpPr>
        <p:spPr>
          <a:xfrm>
            <a:off x="-117239" y="2965089"/>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3AAB8279-7A07-8492-9CF5-E9D9F6A27B0E}"/>
              </a:ext>
            </a:extLst>
          </p:cNvPr>
          <p:cNvSpPr txBox="1"/>
          <p:nvPr/>
        </p:nvSpPr>
        <p:spPr>
          <a:xfrm>
            <a:off x="3297664" y="1810900"/>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2A17286A-6E7A-7B25-0A24-049DD427779E}"/>
              </a:ext>
            </a:extLst>
          </p:cNvPr>
          <p:cNvSpPr txBox="1"/>
          <p:nvPr/>
        </p:nvSpPr>
        <p:spPr>
          <a:xfrm>
            <a:off x="7099999" y="2104516"/>
            <a:ext cx="2478978"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30" name="Straight Arrow Connector 129">
            <a:extLst>
              <a:ext uri="{FF2B5EF4-FFF2-40B4-BE49-F238E27FC236}">
                <a16:creationId xmlns:a16="http://schemas.microsoft.com/office/drawing/2014/main" id="{B5C32D28-E02C-6A76-5410-FF183457D9A0}"/>
              </a:ext>
            </a:extLst>
          </p:cNvPr>
          <p:cNvCxnSpPr>
            <a:cxnSpLocks/>
          </p:cNvCxnSpPr>
          <p:nvPr/>
        </p:nvCxnSpPr>
        <p:spPr>
          <a:xfrm>
            <a:off x="6797758" y="2095725"/>
            <a:ext cx="3514642" cy="8791"/>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DEA39140-B91B-0C3C-2D8A-627A72684578}"/>
              </a:ext>
            </a:extLst>
          </p:cNvPr>
          <p:cNvCxnSpPr>
            <a:cxnSpLocks/>
            <a:stCxn id="105" idx="6"/>
            <a:endCxn id="64" idx="4"/>
          </p:cNvCxnSpPr>
          <p:nvPr/>
        </p:nvCxnSpPr>
        <p:spPr>
          <a:xfrm rot="10800000">
            <a:off x="3905570" y="2215170"/>
            <a:ext cx="24052" cy="652359"/>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800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C17A171-AC63-5714-31CB-E4F7EB709922}"/>
              </a:ext>
            </a:extLst>
          </p:cNvPr>
          <p:cNvGrpSpPr/>
          <p:nvPr/>
        </p:nvGrpSpPr>
        <p:grpSpPr>
          <a:xfrm>
            <a:off x="476793" y="1072138"/>
            <a:ext cx="4865987" cy="5513024"/>
            <a:chOff x="193318" y="472894"/>
            <a:chExt cx="3168255" cy="3589542"/>
          </a:xfrm>
        </p:grpSpPr>
        <p:pic>
          <p:nvPicPr>
            <p:cNvPr id="2" name="Content Placeholder 5">
              <a:extLst>
                <a:ext uri="{FF2B5EF4-FFF2-40B4-BE49-F238E27FC236}">
                  <a16:creationId xmlns:a16="http://schemas.microsoft.com/office/drawing/2014/main" id="{40E48665-99FE-457B-8642-D6D023DC4093}"/>
                </a:ext>
              </a:extLst>
            </p:cNvPr>
            <p:cNvPicPr>
              <a:picLocks noChangeAspect="1"/>
            </p:cNvPicPr>
            <p:nvPr/>
          </p:nvPicPr>
          <p:blipFill>
            <a:blip r:embed="rId3"/>
            <a:stretch>
              <a:fillRect/>
            </a:stretch>
          </p:blipFill>
          <p:spPr>
            <a:xfrm>
              <a:off x="193318" y="472894"/>
              <a:ext cx="3168255" cy="3288951"/>
            </a:xfrm>
            <a:prstGeom prst="rect">
              <a:avLst/>
            </a:prstGeom>
          </p:spPr>
        </p:pic>
        <p:sp>
          <p:nvSpPr>
            <p:cNvPr id="7" name="TextBox 6">
              <a:extLst>
                <a:ext uri="{FF2B5EF4-FFF2-40B4-BE49-F238E27FC236}">
                  <a16:creationId xmlns:a16="http://schemas.microsoft.com/office/drawing/2014/main" id="{CD42FCCF-B266-40DA-880F-CD65966E2F5C}"/>
                </a:ext>
              </a:extLst>
            </p:cNvPr>
            <p:cNvSpPr txBox="1"/>
            <p:nvPr/>
          </p:nvSpPr>
          <p:spPr>
            <a:xfrm>
              <a:off x="193318" y="3761845"/>
              <a:ext cx="3168255" cy="300591"/>
            </a:xfrm>
            <a:prstGeom prst="rect">
              <a:avLst/>
            </a:prstGeom>
            <a:noFill/>
          </p:spPr>
          <p:txBody>
            <a:bodyPr wrap="square" rtlCol="0">
              <a:spAutoFit/>
            </a:bodyPr>
            <a:lstStyle/>
            <a:p>
              <a:r>
                <a:rPr lang="en-US" sz="1200" dirty="0"/>
                <a:t>Jones, K., Patel, N., Levy, M. et al. </a:t>
              </a:r>
              <a:r>
                <a:rPr lang="en-US" sz="1200" b="1" dirty="0"/>
                <a:t>Global trends in emerging infectious diseases. </a:t>
              </a:r>
              <a:r>
                <a:rPr lang="en-US" sz="1200" dirty="0"/>
                <a:t>Nature 451, 990–993 (2008).</a:t>
              </a:r>
            </a:p>
          </p:txBody>
        </p:sp>
      </p:grpSp>
      <p:grpSp>
        <p:nvGrpSpPr>
          <p:cNvPr id="22" name="Group 21">
            <a:extLst>
              <a:ext uri="{FF2B5EF4-FFF2-40B4-BE49-F238E27FC236}">
                <a16:creationId xmlns:a16="http://schemas.microsoft.com/office/drawing/2014/main" id="{C86234C2-38A7-F008-92CB-427B5CF19912}"/>
              </a:ext>
            </a:extLst>
          </p:cNvPr>
          <p:cNvGrpSpPr/>
          <p:nvPr/>
        </p:nvGrpSpPr>
        <p:grpSpPr>
          <a:xfrm>
            <a:off x="6710906" y="4688527"/>
            <a:ext cx="1960076" cy="1665802"/>
            <a:chOff x="2767012" y="1223963"/>
            <a:chExt cx="6657976" cy="6419424"/>
          </a:xfrm>
        </p:grpSpPr>
        <p:pic>
          <p:nvPicPr>
            <p:cNvPr id="23" name="Picture 4">
              <a:extLst>
                <a:ext uri="{FF2B5EF4-FFF2-40B4-BE49-F238E27FC236}">
                  <a16:creationId xmlns:a16="http://schemas.microsoft.com/office/drawing/2014/main" id="{7AFB2403-7947-C00F-43F7-6156CF236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7013" y="1223963"/>
              <a:ext cx="6657975" cy="44100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BB1D41A-F7F0-B66E-B8C3-688D58E4B406}"/>
                </a:ext>
              </a:extLst>
            </p:cNvPr>
            <p:cNvSpPr txBox="1"/>
            <p:nvPr/>
          </p:nvSpPr>
          <p:spPr>
            <a:xfrm>
              <a:off x="2767012" y="5627078"/>
              <a:ext cx="6657976" cy="2016309"/>
            </a:xfrm>
            <a:prstGeom prst="rect">
              <a:avLst/>
            </a:prstGeom>
            <a:noFill/>
          </p:spPr>
          <p:txBody>
            <a:bodyPr wrap="square" rtlCol="0">
              <a:spAutoFit/>
            </a:bodyPr>
            <a:lstStyle/>
            <a:p>
              <a:r>
                <a:rPr lang="en-US" sz="1600" i="1" dirty="0"/>
                <a:t>Aedes albopictus</a:t>
              </a:r>
              <a:r>
                <a:rPr lang="en-US" sz="1600" dirty="0"/>
                <a:t> </a:t>
              </a:r>
              <a:br>
                <a:rPr lang="en-US" sz="1600" dirty="0"/>
              </a:br>
              <a:r>
                <a:rPr lang="en-US" sz="1100" dirty="0"/>
                <a:t>(CDC.gov)</a:t>
              </a:r>
              <a:endParaRPr lang="en-US" sz="1200" i="1" dirty="0"/>
            </a:p>
          </p:txBody>
        </p:sp>
      </p:grpSp>
      <p:grpSp>
        <p:nvGrpSpPr>
          <p:cNvPr id="6" name="Group 5">
            <a:extLst>
              <a:ext uri="{FF2B5EF4-FFF2-40B4-BE49-F238E27FC236}">
                <a16:creationId xmlns:a16="http://schemas.microsoft.com/office/drawing/2014/main" id="{9FFB3EBA-2B75-4ADF-98B8-FA2FAB958583}"/>
              </a:ext>
            </a:extLst>
          </p:cNvPr>
          <p:cNvGrpSpPr>
            <a:grpSpLocks noChangeAspect="1"/>
          </p:cNvGrpSpPr>
          <p:nvPr/>
        </p:nvGrpSpPr>
        <p:grpSpPr>
          <a:xfrm>
            <a:off x="6710906" y="2001700"/>
            <a:ext cx="1960076" cy="1733344"/>
            <a:chOff x="6202892" y="1732449"/>
            <a:chExt cx="4457701" cy="3942056"/>
          </a:xfrm>
        </p:grpSpPr>
        <p:pic>
          <p:nvPicPr>
            <p:cNvPr id="1026" name="Picture 2">
              <a:extLst>
                <a:ext uri="{FF2B5EF4-FFF2-40B4-BE49-F238E27FC236}">
                  <a16:creationId xmlns:a16="http://schemas.microsoft.com/office/drawing/2014/main" id="{3FB0F7F6-BE0F-463E-A39A-735C94CDB8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892" y="1732449"/>
              <a:ext cx="4457700" cy="2609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4100A1-3B3B-4B1C-8BDE-B19491B3A882}"/>
                </a:ext>
              </a:extLst>
            </p:cNvPr>
            <p:cNvSpPr txBox="1"/>
            <p:nvPr/>
          </p:nvSpPr>
          <p:spPr>
            <a:xfrm>
              <a:off x="6202892" y="4300696"/>
              <a:ext cx="4457701" cy="1373809"/>
            </a:xfrm>
            <a:prstGeom prst="rect">
              <a:avLst/>
            </a:prstGeom>
            <a:noFill/>
          </p:spPr>
          <p:txBody>
            <a:bodyPr wrap="square" rtlCol="0">
              <a:spAutoFit/>
            </a:bodyPr>
            <a:lstStyle/>
            <a:p>
              <a:r>
                <a:rPr lang="en-US" sz="1600" i="1" dirty="0"/>
                <a:t>Aedes aegypti </a:t>
              </a:r>
              <a:r>
                <a:rPr lang="en-US" sz="1200" dirty="0"/>
                <a:t>(CDC.gov)</a:t>
              </a:r>
              <a:endParaRPr lang="en-US" sz="1200" i="1" dirty="0"/>
            </a:p>
          </p:txBody>
        </p:sp>
      </p:grpSp>
      <p:grpSp>
        <p:nvGrpSpPr>
          <p:cNvPr id="17" name="Group 16">
            <a:extLst>
              <a:ext uri="{FF2B5EF4-FFF2-40B4-BE49-F238E27FC236}">
                <a16:creationId xmlns:a16="http://schemas.microsoft.com/office/drawing/2014/main" id="{595C3E3E-FCB7-4043-978E-71CE18177A55}"/>
              </a:ext>
            </a:extLst>
          </p:cNvPr>
          <p:cNvGrpSpPr>
            <a:grpSpLocks noChangeAspect="1"/>
          </p:cNvGrpSpPr>
          <p:nvPr/>
        </p:nvGrpSpPr>
        <p:grpSpPr>
          <a:xfrm>
            <a:off x="9513523" y="4119538"/>
            <a:ext cx="1617961" cy="2234791"/>
            <a:chOff x="6541476" y="1657978"/>
            <a:chExt cx="3818375" cy="5274088"/>
          </a:xfrm>
        </p:grpSpPr>
        <p:pic>
          <p:nvPicPr>
            <p:cNvPr id="18" name="Picture 6">
              <a:extLst>
                <a:ext uri="{FF2B5EF4-FFF2-40B4-BE49-F238E27FC236}">
                  <a16:creationId xmlns:a16="http://schemas.microsoft.com/office/drawing/2014/main" id="{EFA61804-6C85-4D4A-9DAC-7A9EE3B5AA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654" t="24176" r="15027" b="23077"/>
            <a:stretch/>
          </p:blipFill>
          <p:spPr bwMode="auto">
            <a:xfrm>
              <a:off x="6541476" y="1657978"/>
              <a:ext cx="3818375" cy="361740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F3DB1D4-F05B-4D0D-BBAC-F40CF7354A0E}"/>
                </a:ext>
              </a:extLst>
            </p:cNvPr>
            <p:cNvSpPr txBox="1"/>
            <p:nvPr/>
          </p:nvSpPr>
          <p:spPr>
            <a:xfrm>
              <a:off x="6541476" y="5225143"/>
              <a:ext cx="3818375" cy="1706923"/>
            </a:xfrm>
            <a:prstGeom prst="rect">
              <a:avLst/>
            </a:prstGeom>
            <a:noFill/>
          </p:spPr>
          <p:txBody>
            <a:bodyPr wrap="square" rtlCol="0">
              <a:spAutoFit/>
            </a:bodyPr>
            <a:lstStyle/>
            <a:p>
              <a:r>
                <a:rPr lang="en-US" sz="1600" i="1" dirty="0"/>
                <a:t>Dengue virus</a:t>
              </a:r>
              <a:r>
                <a:rPr lang="en-US" sz="1600" dirty="0"/>
                <a:t> virion</a:t>
              </a:r>
              <a:br>
                <a:rPr lang="en-US" sz="1600" dirty="0"/>
              </a:br>
              <a:r>
                <a:rPr lang="en-US" sz="900" dirty="0"/>
                <a:t>(ScientificAnimations.com)</a:t>
              </a:r>
              <a:endParaRPr lang="en-US" sz="1600" i="1" dirty="0"/>
            </a:p>
          </p:txBody>
        </p:sp>
      </p:grpSp>
      <p:grpSp>
        <p:nvGrpSpPr>
          <p:cNvPr id="16" name="Group 15">
            <a:extLst>
              <a:ext uri="{FF2B5EF4-FFF2-40B4-BE49-F238E27FC236}">
                <a16:creationId xmlns:a16="http://schemas.microsoft.com/office/drawing/2014/main" id="{476EE96D-4306-FD1F-ED67-8A2E19FBE801}"/>
              </a:ext>
            </a:extLst>
          </p:cNvPr>
          <p:cNvGrpSpPr/>
          <p:nvPr/>
        </p:nvGrpSpPr>
        <p:grpSpPr>
          <a:xfrm>
            <a:off x="9433753" y="1529482"/>
            <a:ext cx="1697731" cy="2205562"/>
            <a:chOff x="4229047" y="1120873"/>
            <a:chExt cx="4345912" cy="5645874"/>
          </a:xfrm>
        </p:grpSpPr>
        <p:pic>
          <p:nvPicPr>
            <p:cNvPr id="20" name="Picture 8">
              <a:extLst>
                <a:ext uri="{FF2B5EF4-FFF2-40B4-BE49-F238E27FC236}">
                  <a16:creationId xmlns:a16="http://schemas.microsoft.com/office/drawing/2014/main" id="{5EF5A207-8DAC-9840-B62B-B76EA70E37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9047" y="1120873"/>
              <a:ext cx="4345912" cy="434591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2AB1BA0-B722-BDBA-9E91-B96EC6B75C8C}"/>
                </a:ext>
              </a:extLst>
            </p:cNvPr>
            <p:cNvSpPr txBox="1"/>
            <p:nvPr/>
          </p:nvSpPr>
          <p:spPr>
            <a:xfrm>
              <a:off x="4229047" y="5466784"/>
              <a:ext cx="4345912" cy="1299963"/>
            </a:xfrm>
            <a:prstGeom prst="rect">
              <a:avLst/>
            </a:prstGeom>
            <a:noFill/>
          </p:spPr>
          <p:txBody>
            <a:bodyPr wrap="square" rtlCol="0">
              <a:spAutoFit/>
            </a:bodyPr>
            <a:lstStyle/>
            <a:p>
              <a:r>
                <a:rPr lang="en-US" sz="1600" i="1" dirty="0"/>
                <a:t>Zika virus</a:t>
              </a:r>
              <a:r>
                <a:rPr lang="en-US" sz="1600" dirty="0"/>
                <a:t> virion</a:t>
              </a:r>
            </a:p>
            <a:p>
              <a:r>
                <a:rPr lang="en-US" sz="1100" dirty="0"/>
                <a:t>(Manuel Almagro Rivas)</a:t>
              </a:r>
              <a:endParaRPr lang="en-US" sz="1100" i="1" dirty="0"/>
            </a:p>
          </p:txBody>
        </p:sp>
      </p:grpSp>
      <p:sp>
        <p:nvSpPr>
          <p:cNvPr id="8" name="TextBox 7">
            <a:extLst>
              <a:ext uri="{FF2B5EF4-FFF2-40B4-BE49-F238E27FC236}">
                <a16:creationId xmlns:a16="http://schemas.microsoft.com/office/drawing/2014/main" id="{C4142A19-8B98-962C-F851-A3A94FE02483}"/>
              </a:ext>
            </a:extLst>
          </p:cNvPr>
          <p:cNvSpPr txBox="1"/>
          <p:nvPr/>
        </p:nvSpPr>
        <p:spPr>
          <a:xfrm>
            <a:off x="1431196" y="210633"/>
            <a:ext cx="9329607" cy="830997"/>
          </a:xfrm>
          <a:prstGeom prst="rect">
            <a:avLst/>
          </a:prstGeom>
          <a:noFill/>
        </p:spPr>
        <p:txBody>
          <a:bodyPr wrap="square">
            <a:spAutoFit/>
          </a:bodyPr>
          <a:lstStyle/>
          <a:p>
            <a:r>
              <a:rPr lang="en-US" sz="2400" b="1" dirty="0"/>
              <a:t>Over 25% of recent emerging infectious disease outbreaks were due to </a:t>
            </a:r>
            <a:r>
              <a:rPr lang="en-US" sz="2400" b="1" u="sng" dirty="0"/>
              <a:t>mosquito-borne zoonotic pathogens</a:t>
            </a:r>
            <a:r>
              <a:rPr lang="en-US" sz="2400" b="1" dirty="0"/>
              <a:t> </a:t>
            </a:r>
            <a:r>
              <a:rPr lang="en-US" sz="1200" dirty="0"/>
              <a:t>(Jones 2008, Gould 2017)</a:t>
            </a:r>
            <a:endParaRPr lang="en-US" sz="2400" dirty="0"/>
          </a:p>
        </p:txBody>
      </p:sp>
    </p:spTree>
    <p:extLst>
      <p:ext uri="{BB962C8B-B14F-4D97-AF65-F5344CB8AC3E}">
        <p14:creationId xmlns:p14="http://schemas.microsoft.com/office/powerpoint/2010/main" val="2348482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1" name="Picture 120">
            <a:extLst>
              <a:ext uri="{FF2B5EF4-FFF2-40B4-BE49-F238E27FC236}">
                <a16:creationId xmlns:a16="http://schemas.microsoft.com/office/drawing/2014/main" id="{C0E5F68E-CAD4-89CA-EF0E-59F2FA4816F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759680" y="1365963"/>
            <a:ext cx="2377440" cy="1920555"/>
          </a:xfrm>
          <a:prstGeom prst="rect">
            <a:avLst/>
          </a:prstGeom>
        </p:spPr>
      </p:pic>
      <p:pic>
        <p:nvPicPr>
          <p:cNvPr id="120" name="Picture 119">
            <a:extLst>
              <a:ext uri="{FF2B5EF4-FFF2-40B4-BE49-F238E27FC236}">
                <a16:creationId xmlns:a16="http://schemas.microsoft.com/office/drawing/2014/main" id="{2FBE8560-CCDD-5227-14DA-6736FBF1F2D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739072" y="1365963"/>
            <a:ext cx="2377440" cy="1920555"/>
          </a:xfrm>
          <a:prstGeom prst="rect">
            <a:avLst/>
          </a:prstGeom>
        </p:spPr>
      </p:pic>
      <p:cxnSp>
        <p:nvCxnSpPr>
          <p:cNvPr id="104" name="Connector: Curved 103">
            <a:extLst>
              <a:ext uri="{FF2B5EF4-FFF2-40B4-BE49-F238E27FC236}">
                <a16:creationId xmlns:a16="http://schemas.microsoft.com/office/drawing/2014/main" id="{9E488383-8266-FA75-7C11-BDBC5433EA24}"/>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5A82C4E9-2F2B-3989-631F-23FFCE86A454}"/>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1EAC629D-D52F-FE04-B894-256B585BFA5C}"/>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F9BD8A71-7BE5-A5BC-C36E-3FBDB6BF81CF}"/>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52BD8B19-0885-3806-B9B1-0C8F431DB4EB}"/>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E44005A1-E176-E89F-6BFC-91A0345E652F}"/>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BA4340D4-4036-4CB9-BF87-76708A9116B5}"/>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3A38120A-E4C7-D511-79FC-F3C68E4DB59D}"/>
              </a:ext>
            </a:extLst>
          </p:cNvPr>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0985348A-3EE3-A58A-42CD-8D47F57D2DCB}"/>
              </a:ext>
            </a:extLst>
          </p:cNvPr>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799969C9-9828-26CF-413D-73AA58A21A18}"/>
              </a:ext>
            </a:extLst>
          </p:cNvPr>
          <p:cNvSpPr txBox="1"/>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3605AD20-3C42-B9C5-53A9-A8DF782EAF89}"/>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BDC128B5-5A53-634E-FCCF-FAF18FE38BF8}"/>
              </a:ext>
            </a:extLst>
          </p:cNvPr>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522B392F-36C6-5101-EB97-0D55B029C6F1}"/>
              </a:ext>
            </a:extLst>
          </p:cNvPr>
          <p:cNvSpPr/>
          <p:nvPr/>
        </p:nvSpPr>
        <p:spPr>
          <a:xfrm flipH="1">
            <a:off x="4156709" y="310809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DF8E60A-95CC-2A66-299F-0BB0D5F19D78}"/>
              </a:ext>
            </a:extLst>
          </p:cNvPr>
          <p:cNvSpPr/>
          <p:nvPr/>
        </p:nvSpPr>
        <p:spPr>
          <a:xfrm flipV="1">
            <a:off x="10236352" y="351781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A71F71BB-8D2C-D62F-DA3A-FEB18CA1AA7B}"/>
              </a:ext>
            </a:extLst>
          </p:cNvPr>
          <p:cNvSpPr/>
          <p:nvPr/>
        </p:nvSpPr>
        <p:spPr>
          <a:xfrm flipH="1" flipV="1">
            <a:off x="10236352" y="290999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7627ADCD-18E7-7642-A3A0-AD90715EDDF4}"/>
              </a:ext>
            </a:extLst>
          </p:cNvPr>
          <p:cNvCxnSpPr>
            <a:cxnSpLocks/>
            <a:stCxn id="96" idx="1"/>
            <a:endCxn id="109" idx="4"/>
          </p:cNvCxnSpPr>
          <p:nvPr/>
        </p:nvCxnSpPr>
        <p:spPr>
          <a:xfrm rot="5400000">
            <a:off x="7583534" y="4743927"/>
            <a:ext cx="11926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D57BFA13-B3CF-618B-9E48-E52A1691DA31}"/>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85BBBF0E-8630-3A0A-52E9-2787E8711752}"/>
              </a:ext>
            </a:extLst>
          </p:cNvPr>
          <p:cNvCxnSpPr>
            <a:cxnSpLocks/>
            <a:stCxn id="96" idx="4"/>
            <a:endCxn id="92" idx="1"/>
          </p:cNvCxnSpPr>
          <p:nvPr/>
        </p:nvCxnSpPr>
        <p:spPr>
          <a:xfrm rot="5400000" flipH="1" flipV="1">
            <a:off x="8893219" y="2805592"/>
            <a:ext cx="630906" cy="205535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746B8666-052C-A424-C73F-2FC23FB540A6}"/>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BA749F60-E031-D764-CF96-E0CF82711EC1}"/>
              </a:ext>
            </a:extLst>
          </p:cNvPr>
          <p:cNvCxnSpPr>
            <a:cxnSpLocks/>
          </p:cNvCxnSpPr>
          <p:nvPr/>
        </p:nvCxnSpPr>
        <p:spPr>
          <a:xfrm>
            <a:off x="5421450" y="2084110"/>
            <a:ext cx="351648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0B1FCA45-DE32-6605-109D-F7219E0CC962}"/>
              </a:ext>
            </a:extLst>
          </p:cNvPr>
          <p:cNvCxnSpPr>
            <a:cxnSpLocks/>
          </p:cNvCxnSpPr>
          <p:nvPr/>
        </p:nvCxnSpPr>
        <p:spPr>
          <a:xfrm>
            <a:off x="5960494" y="2392947"/>
            <a:ext cx="352213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169AB311-8B61-B467-F353-E933188E841F}"/>
              </a:ext>
            </a:extLst>
          </p:cNvPr>
          <p:cNvCxnSpPr>
            <a:cxnSpLocks/>
          </p:cNvCxnSpPr>
          <p:nvPr/>
        </p:nvCxnSpPr>
        <p:spPr>
          <a:xfrm>
            <a:off x="6504619" y="2699309"/>
            <a:ext cx="351140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5EBE611D-5AE0-DA93-1DEF-128FAD96AB4C}"/>
              </a:ext>
            </a:extLst>
          </p:cNvPr>
          <p:cNvCxnSpPr>
            <a:cxnSpLocks/>
          </p:cNvCxnSpPr>
          <p:nvPr/>
        </p:nvCxnSpPr>
        <p:spPr>
          <a:xfrm>
            <a:off x="7023458" y="1775547"/>
            <a:ext cx="345612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pic>
        <p:nvPicPr>
          <p:cNvPr id="119" name="Picture 118">
            <a:extLst>
              <a:ext uri="{FF2B5EF4-FFF2-40B4-BE49-F238E27FC236}">
                <a16:creationId xmlns:a16="http://schemas.microsoft.com/office/drawing/2014/main" id="{03F3AD86-BACA-5807-4EA0-CE5E4DFD9AF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18463" y="1365963"/>
            <a:ext cx="2377440" cy="1920555"/>
          </a:xfrm>
          <a:prstGeom prst="rect">
            <a:avLst/>
          </a:prstGeom>
        </p:spPr>
      </p:pic>
      <p:cxnSp>
        <p:nvCxnSpPr>
          <p:cNvPr id="93" name="Connector: Curved 92">
            <a:extLst>
              <a:ext uri="{FF2B5EF4-FFF2-40B4-BE49-F238E27FC236}">
                <a16:creationId xmlns:a16="http://schemas.microsoft.com/office/drawing/2014/main" id="{D6DB884D-8A07-BD69-8647-7EB476414C6C}"/>
              </a:ext>
            </a:extLst>
          </p:cNvPr>
          <p:cNvCxnSpPr>
            <a:cxnSpLocks/>
            <a:stCxn id="92" idx="4"/>
            <a:endCxn id="101" idx="0"/>
          </p:cNvCxnSpPr>
          <p:nvPr/>
        </p:nvCxnSpPr>
        <p:spPr>
          <a:xfrm rot="16200000" flipV="1">
            <a:off x="9932439" y="3213903"/>
            <a:ext cx="60782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004B0F4B-48A6-5472-2E47-2CD4B9C51974}"/>
              </a:ext>
            </a:extLst>
          </p:cNvPr>
          <p:cNvCxnSpPr>
            <a:cxnSpLocks/>
          </p:cNvCxnSpPr>
          <p:nvPr/>
        </p:nvCxnSpPr>
        <p:spPr>
          <a:xfrm flipV="1">
            <a:off x="3055298" y="1773456"/>
            <a:ext cx="3457787" cy="1334637"/>
          </a:xfrm>
          <a:prstGeom prst="bentConnector3">
            <a:avLst>
              <a:gd name="adj1" fmla="val 4422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6721A643-0A6A-6CED-4764-9AA2A8E6CDA6}"/>
              </a:ext>
            </a:extLst>
          </p:cNvPr>
          <p:cNvCxnSpPr>
            <a:cxnSpLocks/>
          </p:cNvCxnSpPr>
          <p:nvPr/>
        </p:nvCxnSpPr>
        <p:spPr>
          <a:xfrm flipV="1">
            <a:off x="3031027" y="2251823"/>
            <a:ext cx="1879953" cy="856270"/>
          </a:xfrm>
          <a:prstGeom prst="bentConnector3">
            <a:avLst>
              <a:gd name="adj1" fmla="val 82652"/>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E8D0DB72-F967-64F2-573F-7D180B2F4A28}"/>
              </a:ext>
            </a:extLst>
          </p:cNvPr>
          <p:cNvCxnSpPr>
            <a:cxnSpLocks/>
          </p:cNvCxnSpPr>
          <p:nvPr/>
        </p:nvCxnSpPr>
        <p:spPr>
          <a:xfrm flipV="1">
            <a:off x="3031027" y="2562973"/>
            <a:ext cx="2422878" cy="545120"/>
          </a:xfrm>
          <a:prstGeom prst="bentConnector3">
            <a:avLst>
              <a:gd name="adj1" fmla="val 6406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D3C33563-03A3-54D5-D656-A86B43F6DD3D}"/>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3AAB8279-7A07-8492-9CF5-E9D9F6A27B0E}"/>
              </a:ext>
            </a:extLst>
          </p:cNvPr>
          <p:cNvSpPr txBox="1"/>
          <p:nvPr/>
        </p:nvSpPr>
        <p:spPr>
          <a:xfrm>
            <a:off x="3548802" y="2703823"/>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2A17286A-6E7A-7B25-0A24-049DD427779E}"/>
              </a:ext>
            </a:extLst>
          </p:cNvPr>
          <p:cNvSpPr txBox="1"/>
          <p:nvPr/>
        </p:nvSpPr>
        <p:spPr>
          <a:xfrm>
            <a:off x="7351137" y="2997439"/>
            <a:ext cx="2478978"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30" name="Straight Arrow Connector 129">
            <a:extLst>
              <a:ext uri="{FF2B5EF4-FFF2-40B4-BE49-F238E27FC236}">
                <a16:creationId xmlns:a16="http://schemas.microsoft.com/office/drawing/2014/main" id="{B5C32D28-E02C-6A76-5410-FF183457D9A0}"/>
              </a:ext>
            </a:extLst>
          </p:cNvPr>
          <p:cNvCxnSpPr>
            <a:cxnSpLocks/>
          </p:cNvCxnSpPr>
          <p:nvPr/>
        </p:nvCxnSpPr>
        <p:spPr>
          <a:xfrm>
            <a:off x="7048896" y="2988648"/>
            <a:ext cx="3514642" cy="8791"/>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DEA39140-B91B-0C3C-2D8A-627A72684578}"/>
              </a:ext>
            </a:extLst>
          </p:cNvPr>
          <p:cNvCxnSpPr>
            <a:cxnSpLocks/>
            <a:stCxn id="105" idx="6"/>
            <a:endCxn id="64" idx="4"/>
          </p:cNvCxnSpPr>
          <p:nvPr/>
        </p:nvCxnSpPr>
        <p:spPr>
          <a:xfrm rot="10800000">
            <a:off x="4156708" y="3108093"/>
            <a:ext cx="24052" cy="652359"/>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DE194AD2-0C56-75B0-29BB-03AD550E00B1}"/>
              </a:ext>
            </a:extLst>
          </p:cNvPr>
          <p:cNvCxnSpPr>
            <a:cxnSpLocks/>
          </p:cNvCxnSpPr>
          <p:nvPr/>
        </p:nvCxnSpPr>
        <p:spPr>
          <a:xfrm>
            <a:off x="5421450" y="1559146"/>
            <a:ext cx="351648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849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9" grpId="0" animBg="1"/>
      <p:bldP spid="22" grpId="0" animBg="1"/>
      <p:bldP spid="89" grpId="0" animBg="1"/>
      <p:bldP spid="16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0E837C-EB8C-64E7-5F6E-93800CA485EE}"/>
              </a:ext>
            </a:extLst>
          </p:cNvPr>
          <p:cNvPicPr>
            <a:picLocks noChangeAspect="1"/>
          </p:cNvPicPr>
          <p:nvPr/>
        </p:nvPicPr>
        <p:blipFill>
          <a:blip r:embed="rId2">
            <a:alphaModFix amt="30000"/>
          </a:blip>
          <a:stretch>
            <a:fillRect/>
          </a:stretch>
        </p:blipFill>
        <p:spPr>
          <a:xfrm>
            <a:off x="0" y="41536"/>
            <a:ext cx="12195792" cy="6860133"/>
          </a:xfrm>
          <a:prstGeom prst="rect">
            <a:avLst/>
          </a:prstGeom>
        </p:spPr>
      </p:pic>
      <p:pic>
        <p:nvPicPr>
          <p:cNvPr id="5" name="Picture 4">
            <a:extLst>
              <a:ext uri="{FF2B5EF4-FFF2-40B4-BE49-F238E27FC236}">
                <a16:creationId xmlns:a16="http://schemas.microsoft.com/office/drawing/2014/main" id="{0E0F06C4-F6EC-9C0D-1177-D7EBC1FBC80D}"/>
              </a:ext>
            </a:extLst>
          </p:cNvPr>
          <p:cNvPicPr>
            <a:picLocks noChangeAspect="1"/>
          </p:cNvPicPr>
          <p:nvPr/>
        </p:nvPicPr>
        <p:blipFill rotWithShape="1">
          <a:blip r:embed="rId2"/>
          <a:srcRect l="74503" t="24149" r="16112" b="29783"/>
          <a:stretch/>
        </p:blipFill>
        <p:spPr>
          <a:xfrm>
            <a:off x="9084366" y="1694433"/>
            <a:ext cx="1144516" cy="3160161"/>
          </a:xfrm>
          <a:prstGeom prst="rect">
            <a:avLst/>
          </a:prstGeom>
        </p:spPr>
      </p:pic>
      <p:sp>
        <p:nvSpPr>
          <p:cNvPr id="2" name="Rectangle 1">
            <a:extLst>
              <a:ext uri="{FF2B5EF4-FFF2-40B4-BE49-F238E27FC236}">
                <a16:creationId xmlns:a16="http://schemas.microsoft.com/office/drawing/2014/main" id="{814A4AC8-847A-6EA4-19BB-BED677421252}"/>
              </a:ext>
            </a:extLst>
          </p:cNvPr>
          <p:cNvSpPr/>
          <p:nvPr/>
        </p:nvSpPr>
        <p:spPr>
          <a:xfrm>
            <a:off x="9084365" y="1694433"/>
            <a:ext cx="1014333" cy="3160161"/>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41A08A7-0F7D-C39C-0C3B-E28CCF7F6CCD}"/>
              </a:ext>
            </a:extLst>
          </p:cNvPr>
          <p:cNvPicPr>
            <a:picLocks noChangeAspect="1"/>
          </p:cNvPicPr>
          <p:nvPr/>
        </p:nvPicPr>
        <p:blipFill rotWithShape="1">
          <a:blip r:embed="rId2"/>
          <a:srcRect l="66654" t="82009" r="24353" b="3649"/>
          <a:stretch/>
        </p:blipFill>
        <p:spPr>
          <a:xfrm>
            <a:off x="8133195" y="5667824"/>
            <a:ext cx="1096676" cy="983850"/>
          </a:xfrm>
          <a:prstGeom prst="rect">
            <a:avLst/>
          </a:prstGeom>
        </p:spPr>
      </p:pic>
      <p:sp>
        <p:nvSpPr>
          <p:cNvPr id="3" name="Rectangle 2">
            <a:extLst>
              <a:ext uri="{FF2B5EF4-FFF2-40B4-BE49-F238E27FC236}">
                <a16:creationId xmlns:a16="http://schemas.microsoft.com/office/drawing/2014/main" id="{AAD2A1BC-A425-B9E9-E971-6D49814B5CBD}"/>
              </a:ext>
            </a:extLst>
          </p:cNvPr>
          <p:cNvSpPr/>
          <p:nvPr/>
        </p:nvSpPr>
        <p:spPr>
          <a:xfrm>
            <a:off x="8133195" y="5713137"/>
            <a:ext cx="1096676" cy="923536"/>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4875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21CC66-1A7D-6088-949A-AF740F68D0AC}"/>
                  </a:ext>
                </a:extLst>
              </p:cNvPr>
              <p:cNvSpPr txBox="1"/>
              <p:nvPr/>
            </p:nvSpPr>
            <p:spPr>
              <a:xfrm>
                <a:off x="1935980" y="717660"/>
                <a:ext cx="8320040" cy="2308324"/>
              </a:xfrm>
              <a:prstGeom prst="rect">
                <a:avLst/>
              </a:prstGeom>
              <a:noFill/>
            </p:spPr>
            <p:txBody>
              <a:bodyPr wrap="square" rtlCol="0">
                <a:spAutoFit/>
              </a:bodyPr>
              <a:lstStyle/>
              <a:p>
                <a:r>
                  <a:rPr lang="en-US" sz="2400" b="1" u="sng" dirty="0"/>
                  <a:t>Theorem</a:t>
                </a:r>
                <a:r>
                  <a:rPr lang="en-US" sz="2400" b="1" dirty="0"/>
                  <a:t>: Mosquito population persistence</a:t>
                </a:r>
              </a:p>
              <a:p>
                <a:r>
                  <a:rPr lang="en-US" sz="2400" dirty="0"/>
                  <a:t>The mosquito population persists if and only if the basic offspring number, </a:t>
                </a:r>
                <a14:m>
                  <m:oMath xmlns:m="http://schemas.openxmlformats.org/officeDocument/2006/math">
                    <m:r>
                      <a:rPr lang="en-US" sz="2400" b="0" i="1" smtClean="0">
                        <a:latin typeface="Cambria Math" panose="02040503050406030204" pitchFamily="18" charset="0"/>
                      </a:rPr>
                      <m:t>𝑅</m:t>
                    </m:r>
                  </m:oMath>
                </a14:m>
                <a:r>
                  <a:rPr lang="en-US" sz="2400" dirty="0"/>
                  <a:t>, is greater than one.</a:t>
                </a:r>
              </a:p>
              <a:p>
                <a:endParaRPr lang="en-US" sz="2400" dirty="0"/>
              </a:p>
              <a:p>
                <a:endParaRPr lang="en-US" sz="2400" dirty="0"/>
              </a:p>
              <a:p>
                <a:endParaRPr lang="en-US" sz="2400" dirty="0"/>
              </a:p>
            </p:txBody>
          </p:sp>
        </mc:Choice>
        <mc:Fallback xmlns="">
          <p:sp>
            <p:nvSpPr>
              <p:cNvPr id="2" name="TextBox 1">
                <a:extLst>
                  <a:ext uri="{FF2B5EF4-FFF2-40B4-BE49-F238E27FC236}">
                    <a16:creationId xmlns:a16="http://schemas.microsoft.com/office/drawing/2014/main" id="{3721CC66-1A7D-6088-949A-AF740F68D0AC}"/>
                  </a:ext>
                </a:extLst>
              </p:cNvPr>
              <p:cNvSpPr txBox="1">
                <a:spLocks noRot="1" noChangeAspect="1" noMove="1" noResize="1" noEditPoints="1" noAdjustHandles="1" noChangeArrowheads="1" noChangeShapeType="1" noTextEdit="1"/>
              </p:cNvSpPr>
              <p:nvPr/>
            </p:nvSpPr>
            <p:spPr>
              <a:xfrm>
                <a:off x="1935980" y="717660"/>
                <a:ext cx="8320040" cy="2308324"/>
              </a:xfrm>
              <a:prstGeom prst="rect">
                <a:avLst/>
              </a:prstGeom>
              <a:blipFill>
                <a:blip r:embed="rId3"/>
                <a:stretch>
                  <a:fillRect l="-1173" t="-2116"/>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C9E0FD97-0E0B-C497-C7C2-509D3B19D710}"/>
              </a:ext>
            </a:extLst>
          </p:cNvPr>
          <p:cNvPicPr>
            <a:picLocks noChangeAspect="1"/>
          </p:cNvPicPr>
          <p:nvPr/>
        </p:nvPicPr>
        <p:blipFill>
          <a:blip r:embed="rId4"/>
          <a:stretch>
            <a:fillRect/>
          </a:stretch>
        </p:blipFill>
        <p:spPr>
          <a:xfrm>
            <a:off x="1093983" y="2184289"/>
            <a:ext cx="10004034" cy="79552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4000E35-BD70-FDD1-07D8-F44E1B2A800F}"/>
                  </a:ext>
                </a:extLst>
              </p:cNvPr>
              <p:cNvSpPr txBox="1"/>
              <p:nvPr/>
            </p:nvSpPr>
            <p:spPr>
              <a:xfrm>
                <a:off x="992307" y="2428164"/>
                <a:ext cx="348450"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𝒩</m:t>
                      </m:r>
                    </m:oMath>
                  </m:oMathPara>
                </a14:m>
                <a:endParaRPr lang="en-US" sz="2000" dirty="0"/>
              </a:p>
            </p:txBody>
          </p:sp>
        </mc:Choice>
        <mc:Fallback xmlns="">
          <p:sp>
            <p:nvSpPr>
              <p:cNvPr id="3" name="TextBox 2">
                <a:extLst>
                  <a:ext uri="{FF2B5EF4-FFF2-40B4-BE49-F238E27FC236}">
                    <a16:creationId xmlns:a16="http://schemas.microsoft.com/office/drawing/2014/main" id="{74000E35-BD70-FDD1-07D8-F44E1B2A800F}"/>
                  </a:ext>
                </a:extLst>
              </p:cNvPr>
              <p:cNvSpPr txBox="1">
                <a:spLocks noRot="1" noChangeAspect="1" noMove="1" noResize="1" noEditPoints="1" noAdjustHandles="1" noChangeArrowheads="1" noChangeShapeType="1" noTextEdit="1"/>
              </p:cNvSpPr>
              <p:nvPr/>
            </p:nvSpPr>
            <p:spPr>
              <a:xfrm>
                <a:off x="992307" y="2428164"/>
                <a:ext cx="348450" cy="307777"/>
              </a:xfrm>
              <a:prstGeom prst="rect">
                <a:avLst/>
              </a:prstGeom>
              <a:blipFill>
                <a:blip r:embed="rId7"/>
                <a:stretch>
                  <a:fillRect l="-12281" r="-10526" b="-5882"/>
                </a:stretch>
              </a:blipFill>
            </p:spPr>
            <p:txBody>
              <a:bodyPr/>
              <a:lstStyle/>
              <a:p>
                <a:r>
                  <a:rPr lang="en-US">
                    <a:noFill/>
                  </a:rPr>
                  <a:t> </a:t>
                </a:r>
              </a:p>
            </p:txBody>
          </p:sp>
        </mc:Fallback>
      </mc:AlternateContent>
      <p:sp>
        <p:nvSpPr>
          <p:cNvPr id="4" name="Right Brace 3">
            <a:extLst>
              <a:ext uri="{FF2B5EF4-FFF2-40B4-BE49-F238E27FC236}">
                <a16:creationId xmlns:a16="http://schemas.microsoft.com/office/drawing/2014/main" id="{2B508D14-BE3B-1476-DFDA-E426E2D54E9A}"/>
              </a:ext>
            </a:extLst>
          </p:cNvPr>
          <p:cNvSpPr/>
          <p:nvPr/>
        </p:nvSpPr>
        <p:spPr>
          <a:xfrm rot="5400000">
            <a:off x="2695937" y="1804787"/>
            <a:ext cx="344572" cy="2477657"/>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8D4CDD8B-92EA-DB38-5C3B-92B689D3D985}"/>
              </a:ext>
            </a:extLst>
          </p:cNvPr>
          <p:cNvSpPr txBox="1"/>
          <p:nvPr/>
        </p:nvSpPr>
        <p:spPr>
          <a:xfrm>
            <a:off x="1177872" y="3244334"/>
            <a:ext cx="3423566" cy="369332"/>
          </a:xfrm>
          <a:prstGeom prst="rect">
            <a:avLst/>
          </a:prstGeom>
          <a:noFill/>
        </p:spPr>
        <p:txBody>
          <a:bodyPr wrap="none" rtlCol="0">
            <a:spAutoFit/>
          </a:bodyPr>
          <a:lstStyle/>
          <a:p>
            <a:r>
              <a:rPr lang="en-US" dirty="0"/>
              <a:t>Total prob. survive blood-feeding</a:t>
            </a:r>
          </a:p>
        </p:txBody>
      </p:sp>
      <p:sp>
        <p:nvSpPr>
          <p:cNvPr id="7" name="Right Brace 6">
            <a:extLst>
              <a:ext uri="{FF2B5EF4-FFF2-40B4-BE49-F238E27FC236}">
                <a16:creationId xmlns:a16="http://schemas.microsoft.com/office/drawing/2014/main" id="{613C6960-64BD-569E-DDA2-A7E48271AF10}"/>
              </a:ext>
            </a:extLst>
          </p:cNvPr>
          <p:cNvSpPr/>
          <p:nvPr/>
        </p:nvSpPr>
        <p:spPr>
          <a:xfrm rot="5400000">
            <a:off x="5359062" y="1913517"/>
            <a:ext cx="344572" cy="2477657"/>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6D449DC-CEDC-4FA9-1081-882AC67DBFB9}"/>
              </a:ext>
            </a:extLst>
          </p:cNvPr>
          <p:cNvSpPr txBox="1"/>
          <p:nvPr/>
        </p:nvSpPr>
        <p:spPr>
          <a:xfrm>
            <a:off x="4707912" y="3266666"/>
            <a:ext cx="2042547" cy="369332"/>
          </a:xfrm>
          <a:prstGeom prst="rect">
            <a:avLst/>
          </a:prstGeom>
          <a:noFill/>
        </p:spPr>
        <p:txBody>
          <a:bodyPr wrap="none" rtlCol="0">
            <a:spAutoFit/>
          </a:bodyPr>
          <a:lstStyle/>
          <a:p>
            <a:r>
              <a:rPr lang="en-US" dirty="0"/>
              <a:t>Total reproduction </a:t>
            </a:r>
          </a:p>
        </p:txBody>
      </p:sp>
      <p:sp>
        <p:nvSpPr>
          <p:cNvPr id="9" name="Right Brace 8">
            <a:extLst>
              <a:ext uri="{FF2B5EF4-FFF2-40B4-BE49-F238E27FC236}">
                <a16:creationId xmlns:a16="http://schemas.microsoft.com/office/drawing/2014/main" id="{3267A786-1C13-FF66-290E-12D5061C6DF8}"/>
              </a:ext>
            </a:extLst>
          </p:cNvPr>
          <p:cNvSpPr/>
          <p:nvPr/>
        </p:nvSpPr>
        <p:spPr>
          <a:xfrm rot="5400000">
            <a:off x="8867363" y="1140427"/>
            <a:ext cx="307372" cy="3986156"/>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913A0C-EE43-9FB7-8AEC-64497371B178}"/>
              </a:ext>
            </a:extLst>
          </p:cNvPr>
          <p:cNvSpPr txBox="1"/>
          <p:nvPr/>
        </p:nvSpPr>
        <p:spPr>
          <a:xfrm>
            <a:off x="7084545" y="3239687"/>
            <a:ext cx="4302781" cy="369332"/>
          </a:xfrm>
          <a:prstGeom prst="rect">
            <a:avLst/>
          </a:prstGeom>
          <a:noFill/>
        </p:spPr>
        <p:txBody>
          <a:bodyPr wrap="none" rtlCol="0">
            <a:spAutoFit/>
          </a:bodyPr>
          <a:lstStyle/>
          <a:p>
            <a:r>
              <a:rPr lang="en-US" dirty="0"/>
              <a:t>Number of oviposition cycles in a lifespan</a:t>
            </a:r>
          </a:p>
        </p:txBody>
      </p:sp>
    </p:spTree>
    <p:extLst>
      <p:ext uri="{BB962C8B-B14F-4D97-AF65-F5344CB8AC3E}">
        <p14:creationId xmlns:p14="http://schemas.microsoft.com/office/powerpoint/2010/main" val="13395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9" grpId="0" animBg="1"/>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21CC66-1A7D-6088-949A-AF740F68D0AC}"/>
                  </a:ext>
                </a:extLst>
              </p:cNvPr>
              <p:cNvSpPr txBox="1"/>
              <p:nvPr/>
            </p:nvSpPr>
            <p:spPr>
              <a:xfrm>
                <a:off x="1935980" y="717660"/>
                <a:ext cx="8320040" cy="4154984"/>
              </a:xfrm>
              <a:prstGeom prst="rect">
                <a:avLst/>
              </a:prstGeom>
              <a:noFill/>
            </p:spPr>
            <p:txBody>
              <a:bodyPr wrap="square" rtlCol="0">
                <a:spAutoFit/>
              </a:bodyPr>
              <a:lstStyle/>
              <a:p>
                <a:r>
                  <a:rPr lang="en-US" sz="2400" b="1" u="sng" dirty="0"/>
                  <a:t>Theorem</a:t>
                </a:r>
                <a:r>
                  <a:rPr lang="en-US" sz="2400" b="1" dirty="0"/>
                  <a:t>: Mosquito population persistence</a:t>
                </a:r>
              </a:p>
              <a:p>
                <a:r>
                  <a:rPr lang="en-US" sz="2400" dirty="0"/>
                  <a:t>The mosquito population persists if and only if the basic offspring number, </a:t>
                </a:r>
                <a14:m>
                  <m:oMath xmlns:m="http://schemas.openxmlformats.org/officeDocument/2006/math">
                    <m:r>
                      <a:rPr lang="en-US" sz="2400" b="0" i="1" smtClean="0">
                        <a:latin typeface="Cambria Math" panose="02040503050406030204" pitchFamily="18" charset="0"/>
                      </a:rPr>
                      <m:t>𝑅</m:t>
                    </m:r>
                  </m:oMath>
                </a14:m>
                <a:r>
                  <a:rPr lang="en-US" sz="2400" dirty="0"/>
                  <a:t>, is greater than one.</a:t>
                </a:r>
              </a:p>
              <a:p>
                <a:endParaRPr lang="en-US" sz="2400" dirty="0"/>
              </a:p>
              <a:p>
                <a:endParaRPr lang="en-US" sz="2400" dirty="0"/>
              </a:p>
              <a:p>
                <a:endParaRPr lang="en-US" sz="2400" dirty="0"/>
              </a:p>
              <a:p>
                <a:endParaRPr lang="en-US" sz="2400" b="1" dirty="0"/>
              </a:p>
              <a:p>
                <a:endParaRPr lang="en-US" sz="2400" b="1" dirty="0"/>
              </a:p>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3721CC66-1A7D-6088-949A-AF740F68D0AC}"/>
                  </a:ext>
                </a:extLst>
              </p:cNvPr>
              <p:cNvSpPr txBox="1">
                <a:spLocks noRot="1" noChangeAspect="1" noMove="1" noResize="1" noEditPoints="1" noAdjustHandles="1" noChangeArrowheads="1" noChangeShapeType="1" noTextEdit="1"/>
              </p:cNvSpPr>
              <p:nvPr/>
            </p:nvSpPr>
            <p:spPr>
              <a:xfrm>
                <a:off x="1935980" y="717660"/>
                <a:ext cx="8320040" cy="4154984"/>
              </a:xfrm>
              <a:prstGeom prst="rect">
                <a:avLst/>
              </a:prstGeom>
              <a:blipFill>
                <a:blip r:embed="rId3"/>
                <a:stretch>
                  <a:fillRect l="-1173" t="-1175" r="-147" b="-249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62DE34B-A0A7-3009-0E2D-4F44C19331BF}"/>
              </a:ext>
            </a:extLst>
          </p:cNvPr>
          <p:cNvPicPr>
            <a:picLocks noChangeAspect="1"/>
          </p:cNvPicPr>
          <p:nvPr/>
        </p:nvPicPr>
        <p:blipFill rotWithShape="1">
          <a:blip r:embed="rId4"/>
          <a:srcRect r="3133" b="5865"/>
          <a:stretch/>
        </p:blipFill>
        <p:spPr>
          <a:xfrm>
            <a:off x="56143" y="5009806"/>
            <a:ext cx="12108987" cy="795528"/>
          </a:xfrm>
          <a:prstGeom prst="rect">
            <a:avLst/>
          </a:prstGeom>
        </p:spPr>
      </p:pic>
      <p:pic>
        <p:nvPicPr>
          <p:cNvPr id="12" name="Picture 11">
            <a:extLst>
              <a:ext uri="{FF2B5EF4-FFF2-40B4-BE49-F238E27FC236}">
                <a16:creationId xmlns:a16="http://schemas.microsoft.com/office/drawing/2014/main" id="{B0363DBC-3259-4A66-92E3-B56EF314F1FF}"/>
              </a:ext>
            </a:extLst>
          </p:cNvPr>
          <p:cNvPicPr>
            <a:picLocks noChangeAspect="1"/>
          </p:cNvPicPr>
          <p:nvPr/>
        </p:nvPicPr>
        <p:blipFill>
          <a:blip r:embed="rId5"/>
          <a:stretch>
            <a:fillRect/>
          </a:stretch>
        </p:blipFill>
        <p:spPr>
          <a:xfrm>
            <a:off x="959313" y="5774377"/>
            <a:ext cx="8361684" cy="795528"/>
          </a:xfrm>
          <a:prstGeom prst="rect">
            <a:avLst/>
          </a:prstGeom>
        </p:spPr>
      </p:pic>
      <p:pic>
        <p:nvPicPr>
          <p:cNvPr id="18" name="Picture 17">
            <a:extLst>
              <a:ext uri="{FF2B5EF4-FFF2-40B4-BE49-F238E27FC236}">
                <a16:creationId xmlns:a16="http://schemas.microsoft.com/office/drawing/2014/main" id="{C9E0FD97-0E0B-C497-C7C2-509D3B19D710}"/>
              </a:ext>
            </a:extLst>
          </p:cNvPr>
          <p:cNvPicPr>
            <a:picLocks noChangeAspect="1"/>
          </p:cNvPicPr>
          <p:nvPr/>
        </p:nvPicPr>
        <p:blipFill>
          <a:blip r:embed="rId6"/>
          <a:stretch>
            <a:fillRect/>
          </a:stretch>
        </p:blipFill>
        <p:spPr>
          <a:xfrm>
            <a:off x="1093983" y="2184289"/>
            <a:ext cx="10004034" cy="795528"/>
          </a:xfrm>
          <a:prstGeom prst="rect">
            <a:avLst/>
          </a:prstGeom>
        </p:spPr>
      </p:pic>
      <p:sp>
        <p:nvSpPr>
          <p:cNvPr id="3" name="Right Brace 2">
            <a:extLst>
              <a:ext uri="{FF2B5EF4-FFF2-40B4-BE49-F238E27FC236}">
                <a16:creationId xmlns:a16="http://schemas.microsoft.com/office/drawing/2014/main" id="{44D66450-18F0-605F-CBB0-B5890356F134}"/>
              </a:ext>
            </a:extLst>
          </p:cNvPr>
          <p:cNvSpPr/>
          <p:nvPr/>
        </p:nvSpPr>
        <p:spPr>
          <a:xfrm rot="5400000">
            <a:off x="2695937" y="1804787"/>
            <a:ext cx="344572" cy="2477657"/>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A35E94D8-8C08-DABC-2AE7-3B52AC23B281}"/>
              </a:ext>
            </a:extLst>
          </p:cNvPr>
          <p:cNvSpPr txBox="1"/>
          <p:nvPr/>
        </p:nvSpPr>
        <p:spPr>
          <a:xfrm>
            <a:off x="1177872" y="3244334"/>
            <a:ext cx="3423566" cy="369332"/>
          </a:xfrm>
          <a:prstGeom prst="rect">
            <a:avLst/>
          </a:prstGeom>
          <a:noFill/>
        </p:spPr>
        <p:txBody>
          <a:bodyPr wrap="none" rtlCol="0">
            <a:spAutoFit/>
          </a:bodyPr>
          <a:lstStyle/>
          <a:p>
            <a:r>
              <a:rPr lang="en-US" dirty="0"/>
              <a:t>Total prob. survive blood-feeding</a:t>
            </a:r>
          </a:p>
        </p:txBody>
      </p:sp>
      <p:sp>
        <p:nvSpPr>
          <p:cNvPr id="5" name="Right Brace 4">
            <a:extLst>
              <a:ext uri="{FF2B5EF4-FFF2-40B4-BE49-F238E27FC236}">
                <a16:creationId xmlns:a16="http://schemas.microsoft.com/office/drawing/2014/main" id="{8D92C8E9-BEE7-7A92-3103-085AF3525AF4}"/>
              </a:ext>
            </a:extLst>
          </p:cNvPr>
          <p:cNvSpPr/>
          <p:nvPr/>
        </p:nvSpPr>
        <p:spPr>
          <a:xfrm rot="5400000">
            <a:off x="5359062" y="1913517"/>
            <a:ext cx="344572" cy="2477657"/>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F5699D5A-7B10-483C-F6BA-8A54FC4E3FC7}"/>
              </a:ext>
            </a:extLst>
          </p:cNvPr>
          <p:cNvSpPr txBox="1"/>
          <p:nvPr/>
        </p:nvSpPr>
        <p:spPr>
          <a:xfrm>
            <a:off x="4707912" y="3266666"/>
            <a:ext cx="2042547" cy="369332"/>
          </a:xfrm>
          <a:prstGeom prst="rect">
            <a:avLst/>
          </a:prstGeom>
          <a:noFill/>
        </p:spPr>
        <p:txBody>
          <a:bodyPr wrap="none" rtlCol="0">
            <a:spAutoFit/>
          </a:bodyPr>
          <a:lstStyle/>
          <a:p>
            <a:r>
              <a:rPr lang="en-US" dirty="0"/>
              <a:t>Total reproduction </a:t>
            </a:r>
          </a:p>
        </p:txBody>
      </p:sp>
      <p:sp>
        <p:nvSpPr>
          <p:cNvPr id="8" name="Right Brace 7">
            <a:extLst>
              <a:ext uri="{FF2B5EF4-FFF2-40B4-BE49-F238E27FC236}">
                <a16:creationId xmlns:a16="http://schemas.microsoft.com/office/drawing/2014/main" id="{B17DF81D-226E-D28A-B893-368E153A3BB9}"/>
              </a:ext>
            </a:extLst>
          </p:cNvPr>
          <p:cNvSpPr/>
          <p:nvPr/>
        </p:nvSpPr>
        <p:spPr>
          <a:xfrm rot="5400000">
            <a:off x="8867363" y="1140427"/>
            <a:ext cx="307372" cy="3986156"/>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51CB71B7-9E56-A987-97B5-01ACD5310C21}"/>
              </a:ext>
            </a:extLst>
          </p:cNvPr>
          <p:cNvSpPr txBox="1"/>
          <p:nvPr/>
        </p:nvSpPr>
        <p:spPr>
          <a:xfrm>
            <a:off x="7084545" y="3239687"/>
            <a:ext cx="4302781" cy="369332"/>
          </a:xfrm>
          <a:prstGeom prst="rect">
            <a:avLst/>
          </a:prstGeom>
          <a:noFill/>
        </p:spPr>
        <p:txBody>
          <a:bodyPr wrap="none" rtlCol="0">
            <a:spAutoFit/>
          </a:bodyPr>
          <a:lstStyle/>
          <a:p>
            <a:r>
              <a:rPr lang="en-US" dirty="0"/>
              <a:t>Number of oviposition cycles in a lifespan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35B8A1-C37D-2953-DCCD-0C6BD79FDB92}"/>
                  </a:ext>
                </a:extLst>
              </p:cNvPr>
              <p:cNvSpPr txBox="1"/>
              <p:nvPr/>
            </p:nvSpPr>
            <p:spPr>
              <a:xfrm>
                <a:off x="992307" y="2428164"/>
                <a:ext cx="348450"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𝒩</m:t>
                      </m:r>
                    </m:oMath>
                  </m:oMathPara>
                </a14:m>
                <a:endParaRPr lang="en-US" sz="2000" dirty="0"/>
              </a:p>
            </p:txBody>
          </p:sp>
        </mc:Choice>
        <mc:Fallback xmlns="">
          <p:sp>
            <p:nvSpPr>
              <p:cNvPr id="10" name="TextBox 9">
                <a:extLst>
                  <a:ext uri="{FF2B5EF4-FFF2-40B4-BE49-F238E27FC236}">
                    <a16:creationId xmlns:a16="http://schemas.microsoft.com/office/drawing/2014/main" id="{AD35B8A1-C37D-2953-DCCD-0C6BD79FDB92}"/>
                  </a:ext>
                </a:extLst>
              </p:cNvPr>
              <p:cNvSpPr txBox="1">
                <a:spLocks noRot="1" noChangeAspect="1" noMove="1" noResize="1" noEditPoints="1" noAdjustHandles="1" noChangeArrowheads="1" noChangeShapeType="1" noTextEdit="1"/>
              </p:cNvSpPr>
              <p:nvPr/>
            </p:nvSpPr>
            <p:spPr>
              <a:xfrm>
                <a:off x="992307" y="2428164"/>
                <a:ext cx="348450" cy="307777"/>
              </a:xfrm>
              <a:prstGeom prst="rect">
                <a:avLst/>
              </a:prstGeom>
              <a:blipFill>
                <a:blip r:embed="rId7"/>
                <a:stretch>
                  <a:fillRect l="-12281" r="-10526" b="-5882"/>
                </a:stretch>
              </a:blipFill>
            </p:spPr>
            <p:txBody>
              <a:bodyPr/>
              <a:lstStyle/>
              <a:p>
                <a:r>
                  <a:rPr lang="en-US">
                    <a:noFill/>
                  </a:rPr>
                  <a:t> </a:t>
                </a:r>
              </a:p>
            </p:txBody>
          </p:sp>
        </mc:Fallback>
      </mc:AlternateContent>
    </p:spTree>
    <p:extLst>
      <p:ext uri="{BB962C8B-B14F-4D97-AF65-F5344CB8AC3E}">
        <p14:creationId xmlns:p14="http://schemas.microsoft.com/office/powerpoint/2010/main" val="3640137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21CC66-1A7D-6088-949A-AF740F68D0AC}"/>
                  </a:ext>
                </a:extLst>
              </p:cNvPr>
              <p:cNvSpPr txBox="1"/>
              <p:nvPr/>
            </p:nvSpPr>
            <p:spPr>
              <a:xfrm>
                <a:off x="1935980" y="717660"/>
                <a:ext cx="8320040" cy="4154984"/>
              </a:xfrm>
              <a:prstGeom prst="rect">
                <a:avLst/>
              </a:prstGeom>
              <a:noFill/>
            </p:spPr>
            <p:txBody>
              <a:bodyPr wrap="square" rtlCol="0">
                <a:spAutoFit/>
              </a:bodyPr>
              <a:lstStyle/>
              <a:p>
                <a:r>
                  <a:rPr lang="en-US" sz="2400" b="1" u="sng" dirty="0"/>
                  <a:t>Theorem</a:t>
                </a:r>
                <a:r>
                  <a:rPr lang="en-US" sz="2400" b="1" dirty="0"/>
                  <a:t>: Mosquito population persistence</a:t>
                </a:r>
              </a:p>
              <a:p>
                <a:r>
                  <a:rPr lang="en-US" sz="2400" dirty="0"/>
                  <a:t>The mosquito population persists if and only if the basic offspring number, </a:t>
                </a:r>
                <a14:m>
                  <m:oMath xmlns:m="http://schemas.openxmlformats.org/officeDocument/2006/math">
                    <m:r>
                      <a:rPr lang="en-US" sz="2400" b="0" i="1" smtClean="0">
                        <a:latin typeface="Cambria Math" panose="02040503050406030204" pitchFamily="18" charset="0"/>
                      </a:rPr>
                      <m:t>𝑅</m:t>
                    </m:r>
                  </m:oMath>
                </a14:m>
                <a:r>
                  <a:rPr lang="en-US" sz="2400" dirty="0"/>
                  <a:t>, is greater than one.</a:t>
                </a:r>
              </a:p>
              <a:p>
                <a:endParaRPr lang="en-US" sz="2400" dirty="0"/>
              </a:p>
              <a:p>
                <a:endParaRPr lang="en-US" sz="2400" dirty="0"/>
              </a:p>
              <a:p>
                <a:endParaRPr lang="en-US" sz="2400" dirty="0"/>
              </a:p>
              <a:p>
                <a:endParaRPr lang="en-US" sz="2400" b="1" dirty="0"/>
              </a:p>
              <a:p>
                <a:endParaRPr lang="en-US" sz="2400" b="1" dirty="0"/>
              </a:p>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3721CC66-1A7D-6088-949A-AF740F68D0AC}"/>
                  </a:ext>
                </a:extLst>
              </p:cNvPr>
              <p:cNvSpPr txBox="1">
                <a:spLocks noRot="1" noChangeAspect="1" noMove="1" noResize="1" noEditPoints="1" noAdjustHandles="1" noChangeArrowheads="1" noChangeShapeType="1" noTextEdit="1"/>
              </p:cNvSpPr>
              <p:nvPr/>
            </p:nvSpPr>
            <p:spPr>
              <a:xfrm>
                <a:off x="1935980" y="717660"/>
                <a:ext cx="8320040" cy="4154984"/>
              </a:xfrm>
              <a:prstGeom prst="rect">
                <a:avLst/>
              </a:prstGeom>
              <a:blipFill>
                <a:blip r:embed="rId3"/>
                <a:stretch>
                  <a:fillRect l="-1173" t="-1175" r="-147" b="-249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62DE34B-A0A7-3009-0E2D-4F44C19331BF}"/>
              </a:ext>
            </a:extLst>
          </p:cNvPr>
          <p:cNvPicPr>
            <a:picLocks noChangeAspect="1"/>
          </p:cNvPicPr>
          <p:nvPr/>
        </p:nvPicPr>
        <p:blipFill rotWithShape="1">
          <a:blip r:embed="rId4"/>
          <a:srcRect r="3133" b="5865"/>
          <a:stretch/>
        </p:blipFill>
        <p:spPr>
          <a:xfrm>
            <a:off x="56143" y="5009806"/>
            <a:ext cx="12108987" cy="795528"/>
          </a:xfrm>
          <a:prstGeom prst="rect">
            <a:avLst/>
          </a:prstGeom>
        </p:spPr>
      </p:pic>
      <p:pic>
        <p:nvPicPr>
          <p:cNvPr id="12" name="Picture 11">
            <a:extLst>
              <a:ext uri="{FF2B5EF4-FFF2-40B4-BE49-F238E27FC236}">
                <a16:creationId xmlns:a16="http://schemas.microsoft.com/office/drawing/2014/main" id="{B0363DBC-3259-4A66-92E3-B56EF314F1FF}"/>
              </a:ext>
            </a:extLst>
          </p:cNvPr>
          <p:cNvPicPr>
            <a:picLocks noChangeAspect="1"/>
          </p:cNvPicPr>
          <p:nvPr/>
        </p:nvPicPr>
        <p:blipFill>
          <a:blip r:embed="rId5"/>
          <a:stretch>
            <a:fillRect/>
          </a:stretch>
        </p:blipFill>
        <p:spPr>
          <a:xfrm>
            <a:off x="959313" y="5774377"/>
            <a:ext cx="8361684" cy="795528"/>
          </a:xfrm>
          <a:prstGeom prst="rect">
            <a:avLst/>
          </a:prstGeom>
        </p:spPr>
      </p:pic>
      <p:pic>
        <p:nvPicPr>
          <p:cNvPr id="18" name="Picture 17">
            <a:extLst>
              <a:ext uri="{FF2B5EF4-FFF2-40B4-BE49-F238E27FC236}">
                <a16:creationId xmlns:a16="http://schemas.microsoft.com/office/drawing/2014/main" id="{C9E0FD97-0E0B-C497-C7C2-509D3B19D710}"/>
              </a:ext>
            </a:extLst>
          </p:cNvPr>
          <p:cNvPicPr>
            <a:picLocks noChangeAspect="1"/>
          </p:cNvPicPr>
          <p:nvPr/>
        </p:nvPicPr>
        <p:blipFill>
          <a:blip r:embed="rId6"/>
          <a:stretch>
            <a:fillRect/>
          </a:stretch>
        </p:blipFill>
        <p:spPr>
          <a:xfrm>
            <a:off x="1093983" y="2184289"/>
            <a:ext cx="10004034" cy="79552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4000E35-BD70-FDD1-07D8-F44E1B2A800F}"/>
                  </a:ext>
                </a:extLst>
              </p:cNvPr>
              <p:cNvSpPr txBox="1"/>
              <p:nvPr/>
            </p:nvSpPr>
            <p:spPr>
              <a:xfrm>
                <a:off x="992307" y="2428164"/>
                <a:ext cx="348450"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𝒩</m:t>
                      </m:r>
                    </m:oMath>
                  </m:oMathPara>
                </a14:m>
                <a:endParaRPr lang="en-US" sz="2000" dirty="0"/>
              </a:p>
            </p:txBody>
          </p:sp>
        </mc:Choice>
        <mc:Fallback xmlns="">
          <p:sp>
            <p:nvSpPr>
              <p:cNvPr id="3" name="TextBox 2">
                <a:extLst>
                  <a:ext uri="{FF2B5EF4-FFF2-40B4-BE49-F238E27FC236}">
                    <a16:creationId xmlns:a16="http://schemas.microsoft.com/office/drawing/2014/main" id="{74000E35-BD70-FDD1-07D8-F44E1B2A800F}"/>
                  </a:ext>
                </a:extLst>
              </p:cNvPr>
              <p:cNvSpPr txBox="1">
                <a:spLocks noRot="1" noChangeAspect="1" noMove="1" noResize="1" noEditPoints="1" noAdjustHandles="1" noChangeArrowheads="1" noChangeShapeType="1" noTextEdit="1"/>
              </p:cNvSpPr>
              <p:nvPr/>
            </p:nvSpPr>
            <p:spPr>
              <a:xfrm>
                <a:off x="992307" y="2428164"/>
                <a:ext cx="348450" cy="307777"/>
              </a:xfrm>
              <a:prstGeom prst="rect">
                <a:avLst/>
              </a:prstGeom>
              <a:blipFill>
                <a:blip r:embed="rId7"/>
                <a:stretch>
                  <a:fillRect l="-12281" r="-10526" b="-5882"/>
                </a:stretch>
              </a:blipFill>
            </p:spPr>
            <p:txBody>
              <a:bodyPr/>
              <a:lstStyle/>
              <a:p>
                <a:r>
                  <a:rPr lang="en-US">
                    <a:noFill/>
                  </a:rPr>
                  <a:t> </a:t>
                </a:r>
              </a:p>
            </p:txBody>
          </p:sp>
        </mc:Fallback>
      </mc:AlternateContent>
    </p:spTree>
    <p:extLst>
      <p:ext uri="{BB962C8B-B14F-4D97-AF65-F5344CB8AC3E}">
        <p14:creationId xmlns:p14="http://schemas.microsoft.com/office/powerpoint/2010/main" val="3408136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FF88EB-D30F-D908-1FB5-3F780A97C689}"/>
                  </a:ext>
                </a:extLst>
              </p:cNvPr>
              <p:cNvSpPr txBox="1"/>
              <p:nvPr/>
            </p:nvSpPr>
            <p:spPr>
              <a:xfrm>
                <a:off x="1637333" y="686582"/>
                <a:ext cx="8917334" cy="5484835"/>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ℛ</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oMath>
                </a14:m>
                <a:r>
                  <a:rPr lang="en-US" sz="2400" dirty="0" err="1"/>
                  <a:t>Pr</a:t>
                </a:r>
                <a:r>
                  <a:rPr lang="en-US" sz="2400" dirty="0"/>
                  <a:t>(host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host</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probability of surviving the extrinsic incubation period</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number of oviposition cycles w/ undeveloped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Total number of oviposition cycles</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Host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dirty="0" err="1"/>
                  <a:t>Pr</a:t>
                </a:r>
                <a:r>
                  <a:rPr lang="en-US" sz="2400" dirty="0"/>
                  <a:t>(vector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vector</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Vector-host population ratio</a:t>
                </a:r>
              </a:p>
            </p:txBody>
          </p:sp>
        </mc:Choice>
        <mc:Fallback xmlns="">
          <p:sp>
            <p:nvSpPr>
              <p:cNvPr id="2" name="TextBox 1">
                <a:extLst>
                  <a:ext uri="{FF2B5EF4-FFF2-40B4-BE49-F238E27FC236}">
                    <a16:creationId xmlns:a16="http://schemas.microsoft.com/office/drawing/2014/main" id="{28FF88EB-D30F-D908-1FB5-3F780A97C689}"/>
                  </a:ext>
                </a:extLst>
              </p:cNvPr>
              <p:cNvSpPr txBox="1">
                <a:spLocks noRot="1" noChangeAspect="1" noMove="1" noResize="1" noEditPoints="1" noAdjustHandles="1" noChangeArrowheads="1" noChangeShapeType="1" noTextEdit="1"/>
              </p:cNvSpPr>
              <p:nvPr/>
            </p:nvSpPr>
            <p:spPr>
              <a:xfrm>
                <a:off x="1637333" y="686582"/>
                <a:ext cx="8917334" cy="5484835"/>
              </a:xfrm>
              <a:prstGeom prst="rect">
                <a:avLst/>
              </a:prstGeom>
              <a:blipFill>
                <a:blip r:embed="rId2"/>
                <a:stretch>
                  <a:fillRect l="-1231" r="-1505" b="-2558"/>
                </a:stretch>
              </a:blipFill>
            </p:spPr>
            <p:txBody>
              <a:bodyPr/>
              <a:lstStyle/>
              <a:p>
                <a:r>
                  <a:rPr lang="en-US">
                    <a:noFill/>
                  </a:rPr>
                  <a:t> </a:t>
                </a:r>
              </a:p>
            </p:txBody>
          </p:sp>
        </mc:Fallback>
      </mc:AlternateContent>
    </p:spTree>
    <p:extLst>
      <p:ext uri="{BB962C8B-B14F-4D97-AF65-F5344CB8AC3E}">
        <p14:creationId xmlns:p14="http://schemas.microsoft.com/office/powerpoint/2010/main" val="24633210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5E664-294D-6F90-3344-EBD66C921EDB}"/>
            </a:ext>
          </a:extLst>
        </p:cNvPr>
        <p:cNvGrpSpPr/>
        <p:nvPr/>
      </p:nvGrpSpPr>
      <p:grpSpPr>
        <a:xfrm>
          <a:off x="0" y="0"/>
          <a:ext cx="0" cy="0"/>
          <a:chOff x="0" y="0"/>
          <a:chExt cx="0" cy="0"/>
        </a:xfrm>
      </p:grpSpPr>
      <p:sp>
        <p:nvSpPr>
          <p:cNvPr id="47" name="TextBox 46">
            <a:extLst>
              <a:ext uri="{FF2B5EF4-FFF2-40B4-BE49-F238E27FC236}">
                <a16:creationId xmlns:a16="http://schemas.microsoft.com/office/drawing/2014/main" id="{43DE4BBC-C18E-C6FA-32F8-95FEDF533FB1}"/>
              </a:ext>
            </a:extLst>
          </p:cNvPr>
          <p:cNvSpPr txBox="1"/>
          <p:nvPr/>
        </p:nvSpPr>
        <p:spPr>
          <a:xfrm>
            <a:off x="8344662" y="811936"/>
            <a:ext cx="1866024" cy="584775"/>
          </a:xfrm>
          <a:prstGeom prst="rect">
            <a:avLst/>
          </a:prstGeom>
          <a:noFill/>
        </p:spPr>
        <p:txBody>
          <a:bodyPr wrap="none" rtlCol="0">
            <a:spAutoFit/>
          </a:bodyPr>
          <a:lstStyle/>
          <a:p>
            <a:r>
              <a:rPr lang="en-US" sz="3200" b="1" dirty="0"/>
              <a:t>Questing</a:t>
            </a:r>
          </a:p>
        </p:txBody>
      </p:sp>
      <p:sp>
        <p:nvSpPr>
          <p:cNvPr id="48" name="TextBox 47">
            <a:extLst>
              <a:ext uri="{FF2B5EF4-FFF2-40B4-BE49-F238E27FC236}">
                <a16:creationId xmlns:a16="http://schemas.microsoft.com/office/drawing/2014/main" id="{B403BF7E-C88A-AD11-0FBA-4E152916CD48}"/>
              </a:ext>
            </a:extLst>
          </p:cNvPr>
          <p:cNvSpPr txBox="1"/>
          <p:nvPr/>
        </p:nvSpPr>
        <p:spPr>
          <a:xfrm>
            <a:off x="8457417" y="2364934"/>
            <a:ext cx="1663212" cy="584775"/>
          </a:xfrm>
          <a:prstGeom prst="rect">
            <a:avLst/>
          </a:prstGeom>
          <a:noFill/>
        </p:spPr>
        <p:txBody>
          <a:bodyPr wrap="none" rtlCol="0">
            <a:spAutoFit/>
          </a:bodyPr>
          <a:lstStyle/>
          <a:p>
            <a:r>
              <a:rPr lang="en-US" sz="3200" b="1" dirty="0"/>
              <a:t>Landing</a:t>
            </a:r>
          </a:p>
        </p:txBody>
      </p:sp>
      <p:cxnSp>
        <p:nvCxnSpPr>
          <p:cNvPr id="50" name="Straight Arrow Connector 49">
            <a:extLst>
              <a:ext uri="{FF2B5EF4-FFF2-40B4-BE49-F238E27FC236}">
                <a16:creationId xmlns:a16="http://schemas.microsoft.com/office/drawing/2014/main" id="{4841E078-F6AF-4FC2-3BBB-D30FE96800D1}"/>
              </a:ext>
            </a:extLst>
          </p:cNvPr>
          <p:cNvCxnSpPr>
            <a:cxnSpLocks/>
            <a:stCxn id="47" idx="2"/>
            <a:endCxn id="48" idx="0"/>
          </p:cNvCxnSpPr>
          <p:nvPr/>
        </p:nvCxnSpPr>
        <p:spPr>
          <a:xfrm>
            <a:off x="9277674" y="1396711"/>
            <a:ext cx="11349" cy="9682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984AC1F-3180-33CD-474B-2D8CA640827D}"/>
              </a:ext>
            </a:extLst>
          </p:cNvPr>
          <p:cNvSpPr txBox="1"/>
          <p:nvPr/>
        </p:nvSpPr>
        <p:spPr>
          <a:xfrm>
            <a:off x="9801029" y="1947821"/>
            <a:ext cx="1024639" cy="369332"/>
          </a:xfrm>
          <a:prstGeom prst="rect">
            <a:avLst/>
          </a:prstGeom>
          <a:noFill/>
        </p:spPr>
        <p:txBody>
          <a:bodyPr wrap="none" rtlCol="0">
            <a:spAutoFit/>
          </a:bodyPr>
          <a:lstStyle/>
          <a:p>
            <a:r>
              <a:rPr lang="en-US" dirty="0"/>
              <a:t>1/3 days</a:t>
            </a:r>
          </a:p>
        </p:txBody>
      </p:sp>
      <p:sp>
        <p:nvSpPr>
          <p:cNvPr id="52" name="TextBox 51">
            <a:extLst>
              <a:ext uri="{FF2B5EF4-FFF2-40B4-BE49-F238E27FC236}">
                <a16:creationId xmlns:a16="http://schemas.microsoft.com/office/drawing/2014/main" id="{7240184B-AFD8-BA11-3402-E243A1E1D40E}"/>
              </a:ext>
            </a:extLst>
          </p:cNvPr>
          <p:cNvSpPr txBox="1"/>
          <p:nvPr/>
        </p:nvSpPr>
        <p:spPr>
          <a:xfrm>
            <a:off x="8484804" y="3684034"/>
            <a:ext cx="1610697" cy="584775"/>
          </a:xfrm>
          <a:prstGeom prst="rect">
            <a:avLst/>
          </a:prstGeom>
          <a:noFill/>
        </p:spPr>
        <p:txBody>
          <a:bodyPr wrap="none" rtlCol="0">
            <a:spAutoFit/>
          </a:bodyPr>
          <a:lstStyle/>
          <a:p>
            <a:r>
              <a:rPr lang="en-US" sz="3200" b="1" dirty="0"/>
              <a:t>Probing</a:t>
            </a:r>
          </a:p>
        </p:txBody>
      </p:sp>
      <p:cxnSp>
        <p:nvCxnSpPr>
          <p:cNvPr id="53" name="Straight Arrow Connector 52">
            <a:extLst>
              <a:ext uri="{FF2B5EF4-FFF2-40B4-BE49-F238E27FC236}">
                <a16:creationId xmlns:a16="http://schemas.microsoft.com/office/drawing/2014/main" id="{FA74C169-3081-164C-965C-88C7088C84F6}"/>
              </a:ext>
            </a:extLst>
          </p:cNvPr>
          <p:cNvCxnSpPr>
            <a:cxnSpLocks/>
            <a:stCxn id="48" idx="2"/>
            <a:endCxn id="52" idx="0"/>
          </p:cNvCxnSpPr>
          <p:nvPr/>
        </p:nvCxnSpPr>
        <p:spPr>
          <a:xfrm>
            <a:off x="9289023" y="2949709"/>
            <a:ext cx="1130" cy="734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23C643C-A4E2-E8B0-86A3-C9E07114007B}"/>
              </a:ext>
            </a:extLst>
          </p:cNvPr>
          <p:cNvSpPr txBox="1"/>
          <p:nvPr/>
        </p:nvSpPr>
        <p:spPr>
          <a:xfrm>
            <a:off x="9801029" y="3168137"/>
            <a:ext cx="1292790" cy="369332"/>
          </a:xfrm>
          <a:prstGeom prst="rect">
            <a:avLst/>
          </a:prstGeom>
          <a:noFill/>
        </p:spPr>
        <p:txBody>
          <a:bodyPr wrap="none" rtlCol="0">
            <a:spAutoFit/>
          </a:bodyPr>
          <a:lstStyle/>
          <a:p>
            <a:r>
              <a:rPr lang="en-US" dirty="0"/>
              <a:t>10 minutes</a:t>
            </a:r>
          </a:p>
        </p:txBody>
      </p:sp>
      <p:sp>
        <p:nvSpPr>
          <p:cNvPr id="61" name="TextBox 60">
            <a:extLst>
              <a:ext uri="{FF2B5EF4-FFF2-40B4-BE49-F238E27FC236}">
                <a16:creationId xmlns:a16="http://schemas.microsoft.com/office/drawing/2014/main" id="{0665171B-FF20-F546-35FD-74AAEA702091}"/>
              </a:ext>
            </a:extLst>
          </p:cNvPr>
          <p:cNvSpPr txBox="1"/>
          <p:nvPr/>
        </p:nvSpPr>
        <p:spPr>
          <a:xfrm>
            <a:off x="4022421" y="2215816"/>
            <a:ext cx="3087705" cy="584775"/>
          </a:xfrm>
          <a:prstGeom prst="rect">
            <a:avLst/>
          </a:prstGeom>
          <a:noFill/>
        </p:spPr>
        <p:txBody>
          <a:bodyPr wrap="none" rtlCol="0">
            <a:spAutoFit/>
          </a:bodyPr>
          <a:lstStyle/>
          <a:p>
            <a:r>
              <a:rPr lang="en-US" sz="3200" b="1" dirty="0"/>
              <a:t>Seek new host?</a:t>
            </a:r>
          </a:p>
        </p:txBody>
      </p:sp>
      <p:cxnSp>
        <p:nvCxnSpPr>
          <p:cNvPr id="63" name="Connector: Elbow 62">
            <a:extLst>
              <a:ext uri="{FF2B5EF4-FFF2-40B4-BE49-F238E27FC236}">
                <a16:creationId xmlns:a16="http://schemas.microsoft.com/office/drawing/2014/main" id="{85134431-F84C-659D-50C7-71DBE1C13A3F}"/>
              </a:ext>
            </a:extLst>
          </p:cNvPr>
          <p:cNvCxnSpPr>
            <a:cxnSpLocks/>
            <a:stCxn id="61" idx="1"/>
            <a:endCxn id="47" idx="1"/>
          </p:cNvCxnSpPr>
          <p:nvPr/>
        </p:nvCxnSpPr>
        <p:spPr>
          <a:xfrm rot="10800000" flipH="1">
            <a:off x="4022420" y="1104324"/>
            <a:ext cx="4322241" cy="1403880"/>
          </a:xfrm>
          <a:prstGeom prst="bentConnector3">
            <a:avLst>
              <a:gd name="adj1" fmla="val -528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92C0C37D-4267-28A2-2C38-3E4B7F7CFDAB}"/>
              </a:ext>
            </a:extLst>
          </p:cNvPr>
          <p:cNvCxnSpPr>
            <a:cxnSpLocks/>
            <a:stCxn id="61" idx="0"/>
            <a:endCxn id="48" idx="0"/>
          </p:cNvCxnSpPr>
          <p:nvPr/>
        </p:nvCxnSpPr>
        <p:spPr>
          <a:xfrm rot="16200000" flipH="1">
            <a:off x="7353089" y="429001"/>
            <a:ext cx="149118" cy="3722749"/>
          </a:xfrm>
          <a:prstGeom prst="bentConnector3">
            <a:avLst>
              <a:gd name="adj1" fmla="val -15330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B550B9D-6DD0-BAB1-68A0-6BD9C0237BF3}"/>
              </a:ext>
            </a:extLst>
          </p:cNvPr>
          <p:cNvSpPr txBox="1"/>
          <p:nvPr/>
        </p:nvSpPr>
        <p:spPr>
          <a:xfrm>
            <a:off x="4372336" y="720509"/>
            <a:ext cx="1181670" cy="369332"/>
          </a:xfrm>
          <a:prstGeom prst="rect">
            <a:avLst/>
          </a:prstGeom>
          <a:noFill/>
        </p:spPr>
        <p:txBody>
          <a:bodyPr wrap="none" rtlCol="0">
            <a:spAutoFit/>
          </a:bodyPr>
          <a:lstStyle/>
          <a:p>
            <a:r>
              <a:rPr lang="en-US" dirty="0"/>
              <a:t>Yes = 66%</a:t>
            </a:r>
          </a:p>
        </p:txBody>
      </p:sp>
      <p:sp>
        <p:nvSpPr>
          <p:cNvPr id="72" name="TextBox 71">
            <a:extLst>
              <a:ext uri="{FF2B5EF4-FFF2-40B4-BE49-F238E27FC236}">
                <a16:creationId xmlns:a16="http://schemas.microsoft.com/office/drawing/2014/main" id="{751EEB5E-8164-8A30-D2F5-C00E51C37984}"/>
              </a:ext>
            </a:extLst>
          </p:cNvPr>
          <p:cNvSpPr txBox="1"/>
          <p:nvPr/>
        </p:nvSpPr>
        <p:spPr>
          <a:xfrm>
            <a:off x="6479229" y="1576790"/>
            <a:ext cx="1128835" cy="369332"/>
          </a:xfrm>
          <a:prstGeom prst="rect">
            <a:avLst/>
          </a:prstGeom>
          <a:noFill/>
        </p:spPr>
        <p:txBody>
          <a:bodyPr wrap="none" rtlCol="0">
            <a:spAutoFit/>
          </a:bodyPr>
          <a:lstStyle/>
          <a:p>
            <a:r>
              <a:rPr lang="en-US" dirty="0"/>
              <a:t>No = 34%</a:t>
            </a:r>
          </a:p>
        </p:txBody>
      </p:sp>
      <p:sp>
        <p:nvSpPr>
          <p:cNvPr id="73" name="TextBox 72">
            <a:extLst>
              <a:ext uri="{FF2B5EF4-FFF2-40B4-BE49-F238E27FC236}">
                <a16:creationId xmlns:a16="http://schemas.microsoft.com/office/drawing/2014/main" id="{77024D43-2FB1-4996-FA84-A49D4D328577}"/>
              </a:ext>
            </a:extLst>
          </p:cNvPr>
          <p:cNvSpPr txBox="1"/>
          <p:nvPr/>
        </p:nvSpPr>
        <p:spPr>
          <a:xfrm>
            <a:off x="8318245" y="5028412"/>
            <a:ext cx="1886670" cy="584775"/>
          </a:xfrm>
          <a:prstGeom prst="rect">
            <a:avLst/>
          </a:prstGeom>
          <a:noFill/>
        </p:spPr>
        <p:txBody>
          <a:bodyPr wrap="none" rtlCol="0">
            <a:spAutoFit/>
          </a:bodyPr>
          <a:lstStyle/>
          <a:p>
            <a:r>
              <a:rPr lang="en-US" sz="3200" b="1" dirty="0"/>
              <a:t>Ingesting</a:t>
            </a:r>
          </a:p>
        </p:txBody>
      </p:sp>
      <p:cxnSp>
        <p:nvCxnSpPr>
          <p:cNvPr id="74" name="Straight Arrow Connector 73">
            <a:extLst>
              <a:ext uri="{FF2B5EF4-FFF2-40B4-BE49-F238E27FC236}">
                <a16:creationId xmlns:a16="http://schemas.microsoft.com/office/drawing/2014/main" id="{3D36346C-0794-3799-AC46-53D6A237950E}"/>
              </a:ext>
            </a:extLst>
          </p:cNvPr>
          <p:cNvCxnSpPr>
            <a:cxnSpLocks/>
            <a:stCxn id="52" idx="2"/>
            <a:endCxn id="73" idx="0"/>
          </p:cNvCxnSpPr>
          <p:nvPr/>
        </p:nvCxnSpPr>
        <p:spPr>
          <a:xfrm flipH="1">
            <a:off x="9261580" y="4268809"/>
            <a:ext cx="28573" cy="75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B54B6E4-5AA3-152C-2270-4B8ED2B5C19D}"/>
              </a:ext>
            </a:extLst>
          </p:cNvPr>
          <p:cNvSpPr txBox="1"/>
          <p:nvPr/>
        </p:nvSpPr>
        <p:spPr>
          <a:xfrm>
            <a:off x="9801029" y="4513333"/>
            <a:ext cx="1169359" cy="369332"/>
          </a:xfrm>
          <a:prstGeom prst="rect">
            <a:avLst/>
          </a:prstGeom>
          <a:noFill/>
        </p:spPr>
        <p:txBody>
          <a:bodyPr wrap="none" rtlCol="0">
            <a:spAutoFit/>
          </a:bodyPr>
          <a:lstStyle/>
          <a:p>
            <a:r>
              <a:rPr lang="en-US" dirty="0"/>
              <a:t>5 minutes</a:t>
            </a:r>
          </a:p>
        </p:txBody>
      </p:sp>
      <p:sp>
        <p:nvSpPr>
          <p:cNvPr id="78" name="TextBox 77">
            <a:extLst>
              <a:ext uri="{FF2B5EF4-FFF2-40B4-BE49-F238E27FC236}">
                <a16:creationId xmlns:a16="http://schemas.microsoft.com/office/drawing/2014/main" id="{F5538ACD-A351-4E31-3DE9-DBB7FF4CF860}"/>
              </a:ext>
            </a:extLst>
          </p:cNvPr>
          <p:cNvSpPr txBox="1"/>
          <p:nvPr/>
        </p:nvSpPr>
        <p:spPr>
          <a:xfrm>
            <a:off x="8081617" y="6316045"/>
            <a:ext cx="2327881" cy="584775"/>
          </a:xfrm>
          <a:prstGeom prst="rect">
            <a:avLst/>
          </a:prstGeom>
          <a:noFill/>
        </p:spPr>
        <p:txBody>
          <a:bodyPr wrap="none" rtlCol="0">
            <a:spAutoFit/>
          </a:bodyPr>
          <a:lstStyle/>
          <a:p>
            <a:r>
              <a:rPr lang="en-US" sz="3200" b="1" dirty="0"/>
              <a:t>Oviposition</a:t>
            </a:r>
          </a:p>
        </p:txBody>
      </p:sp>
      <p:cxnSp>
        <p:nvCxnSpPr>
          <p:cNvPr id="79" name="Straight Arrow Connector 78">
            <a:extLst>
              <a:ext uri="{FF2B5EF4-FFF2-40B4-BE49-F238E27FC236}">
                <a16:creationId xmlns:a16="http://schemas.microsoft.com/office/drawing/2014/main" id="{710EA2E7-9928-C1AE-517E-8D290B3335DB}"/>
              </a:ext>
            </a:extLst>
          </p:cNvPr>
          <p:cNvCxnSpPr>
            <a:cxnSpLocks/>
            <a:stCxn id="73" idx="2"/>
            <a:endCxn id="78" idx="0"/>
          </p:cNvCxnSpPr>
          <p:nvPr/>
        </p:nvCxnSpPr>
        <p:spPr>
          <a:xfrm flipH="1">
            <a:off x="9245558" y="5613187"/>
            <a:ext cx="16022" cy="702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B491B20-6FE1-46D2-AE31-7CC8B9D80716}"/>
              </a:ext>
            </a:extLst>
          </p:cNvPr>
          <p:cNvSpPr txBox="1"/>
          <p:nvPr/>
        </p:nvSpPr>
        <p:spPr>
          <a:xfrm>
            <a:off x="9801029" y="5698484"/>
            <a:ext cx="1169359" cy="369332"/>
          </a:xfrm>
          <a:prstGeom prst="rect">
            <a:avLst/>
          </a:prstGeom>
          <a:noFill/>
        </p:spPr>
        <p:txBody>
          <a:bodyPr wrap="none" rtlCol="0">
            <a:spAutoFit/>
          </a:bodyPr>
          <a:lstStyle/>
          <a:p>
            <a:r>
              <a:rPr lang="en-US" dirty="0"/>
              <a:t>1 minutes</a:t>
            </a:r>
          </a:p>
        </p:txBody>
      </p:sp>
      <p:cxnSp>
        <p:nvCxnSpPr>
          <p:cNvPr id="88" name="Connector: Elbow 87">
            <a:extLst>
              <a:ext uri="{FF2B5EF4-FFF2-40B4-BE49-F238E27FC236}">
                <a16:creationId xmlns:a16="http://schemas.microsoft.com/office/drawing/2014/main" id="{CA3A92AF-6832-2D6D-1E76-9A7691F7F5EB}"/>
              </a:ext>
            </a:extLst>
          </p:cNvPr>
          <p:cNvCxnSpPr>
            <a:cxnSpLocks/>
            <a:stCxn id="52" idx="1"/>
            <a:endCxn id="61" idx="2"/>
          </p:cNvCxnSpPr>
          <p:nvPr/>
        </p:nvCxnSpPr>
        <p:spPr>
          <a:xfrm rot="10800000">
            <a:off x="5566274" y="2800592"/>
            <a:ext cx="2918530" cy="117583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61967B64-545B-A40F-B46F-059D0F09B367}"/>
              </a:ext>
            </a:extLst>
          </p:cNvPr>
          <p:cNvCxnSpPr>
            <a:cxnSpLocks/>
            <a:stCxn id="73" idx="1"/>
            <a:endCxn id="61" idx="2"/>
          </p:cNvCxnSpPr>
          <p:nvPr/>
        </p:nvCxnSpPr>
        <p:spPr>
          <a:xfrm rot="10800000">
            <a:off x="5566275" y="2800592"/>
            <a:ext cx="2751971" cy="252020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35441FBD-10CB-15D7-66D0-E51DFBC5ADD7}"/>
              </a:ext>
            </a:extLst>
          </p:cNvPr>
          <p:cNvSpPr txBox="1"/>
          <p:nvPr/>
        </p:nvSpPr>
        <p:spPr>
          <a:xfrm>
            <a:off x="7853181" y="5807129"/>
            <a:ext cx="1354858" cy="307777"/>
          </a:xfrm>
          <a:prstGeom prst="rect">
            <a:avLst/>
          </a:prstGeom>
          <a:noFill/>
        </p:spPr>
        <p:txBody>
          <a:bodyPr wrap="none" rtlCol="0">
            <a:spAutoFit/>
          </a:bodyPr>
          <a:lstStyle/>
          <a:p>
            <a:r>
              <a:rPr lang="en-US" sz="1400" dirty="0"/>
              <a:t>Success = 90%</a:t>
            </a:r>
          </a:p>
        </p:txBody>
      </p:sp>
      <p:sp>
        <p:nvSpPr>
          <p:cNvPr id="96" name="TextBox 95">
            <a:extLst>
              <a:ext uri="{FF2B5EF4-FFF2-40B4-BE49-F238E27FC236}">
                <a16:creationId xmlns:a16="http://schemas.microsoft.com/office/drawing/2014/main" id="{9C1D17FC-7DEF-A8F2-CE28-2087CB605F8B}"/>
              </a:ext>
            </a:extLst>
          </p:cNvPr>
          <p:cNvSpPr txBox="1"/>
          <p:nvPr/>
        </p:nvSpPr>
        <p:spPr>
          <a:xfrm>
            <a:off x="7853181" y="4591319"/>
            <a:ext cx="1354858" cy="307777"/>
          </a:xfrm>
          <a:prstGeom prst="rect">
            <a:avLst/>
          </a:prstGeom>
          <a:noFill/>
        </p:spPr>
        <p:txBody>
          <a:bodyPr wrap="none" rtlCol="0">
            <a:spAutoFit/>
          </a:bodyPr>
          <a:lstStyle/>
          <a:p>
            <a:r>
              <a:rPr lang="en-US" sz="1400" dirty="0"/>
              <a:t>Success = 80%</a:t>
            </a:r>
          </a:p>
        </p:txBody>
      </p:sp>
      <p:sp>
        <p:nvSpPr>
          <p:cNvPr id="97" name="TextBox 96">
            <a:extLst>
              <a:ext uri="{FF2B5EF4-FFF2-40B4-BE49-F238E27FC236}">
                <a16:creationId xmlns:a16="http://schemas.microsoft.com/office/drawing/2014/main" id="{3A03FFD9-2B81-5A39-EA3E-3F74A2895B2E}"/>
              </a:ext>
            </a:extLst>
          </p:cNvPr>
          <p:cNvSpPr txBox="1"/>
          <p:nvPr/>
        </p:nvSpPr>
        <p:spPr>
          <a:xfrm>
            <a:off x="7849408" y="3229291"/>
            <a:ext cx="1354858" cy="307777"/>
          </a:xfrm>
          <a:prstGeom prst="rect">
            <a:avLst/>
          </a:prstGeom>
          <a:noFill/>
        </p:spPr>
        <p:txBody>
          <a:bodyPr wrap="none" rtlCol="0">
            <a:spAutoFit/>
          </a:bodyPr>
          <a:lstStyle/>
          <a:p>
            <a:r>
              <a:rPr lang="en-US" sz="1400" dirty="0"/>
              <a:t>Success = 70%</a:t>
            </a:r>
          </a:p>
        </p:txBody>
      </p:sp>
      <p:sp>
        <p:nvSpPr>
          <p:cNvPr id="102" name="TextBox 101">
            <a:extLst>
              <a:ext uri="{FF2B5EF4-FFF2-40B4-BE49-F238E27FC236}">
                <a16:creationId xmlns:a16="http://schemas.microsoft.com/office/drawing/2014/main" id="{D1FAE810-0D61-DEFA-0CDF-117FC91397F5}"/>
              </a:ext>
            </a:extLst>
          </p:cNvPr>
          <p:cNvSpPr txBox="1"/>
          <p:nvPr/>
        </p:nvSpPr>
        <p:spPr>
          <a:xfrm>
            <a:off x="6562314" y="3679191"/>
            <a:ext cx="715452" cy="307777"/>
          </a:xfrm>
          <a:prstGeom prst="rect">
            <a:avLst/>
          </a:prstGeom>
          <a:noFill/>
        </p:spPr>
        <p:txBody>
          <a:bodyPr wrap="none" rtlCol="0">
            <a:spAutoFit/>
          </a:bodyPr>
          <a:lstStyle/>
          <a:p>
            <a:r>
              <a:rPr lang="en-US" sz="1400" dirty="0"/>
              <a:t>Failure</a:t>
            </a:r>
          </a:p>
        </p:txBody>
      </p:sp>
      <p:sp>
        <p:nvSpPr>
          <p:cNvPr id="103" name="TextBox 102">
            <a:extLst>
              <a:ext uri="{FF2B5EF4-FFF2-40B4-BE49-F238E27FC236}">
                <a16:creationId xmlns:a16="http://schemas.microsoft.com/office/drawing/2014/main" id="{6793E709-31CE-6156-61C8-11FFA84A7121}"/>
              </a:ext>
            </a:extLst>
          </p:cNvPr>
          <p:cNvSpPr txBox="1"/>
          <p:nvPr/>
        </p:nvSpPr>
        <p:spPr>
          <a:xfrm>
            <a:off x="6562314" y="5023837"/>
            <a:ext cx="715452" cy="307777"/>
          </a:xfrm>
          <a:prstGeom prst="rect">
            <a:avLst/>
          </a:prstGeom>
          <a:noFill/>
        </p:spPr>
        <p:txBody>
          <a:bodyPr wrap="none" rtlCol="0">
            <a:spAutoFit/>
          </a:bodyPr>
          <a:lstStyle/>
          <a:p>
            <a:r>
              <a:rPr lang="en-US" sz="1400" dirty="0"/>
              <a:t>Failure</a:t>
            </a:r>
          </a:p>
        </p:txBody>
      </p:sp>
      <p:sp>
        <p:nvSpPr>
          <p:cNvPr id="104" name="TextBox 103">
            <a:extLst>
              <a:ext uri="{FF2B5EF4-FFF2-40B4-BE49-F238E27FC236}">
                <a16:creationId xmlns:a16="http://schemas.microsoft.com/office/drawing/2014/main" id="{30918A49-2E76-25CD-4162-41A301FC0362}"/>
              </a:ext>
            </a:extLst>
          </p:cNvPr>
          <p:cNvSpPr txBox="1"/>
          <p:nvPr/>
        </p:nvSpPr>
        <p:spPr>
          <a:xfrm>
            <a:off x="6562314" y="2891390"/>
            <a:ext cx="715452" cy="307777"/>
          </a:xfrm>
          <a:prstGeom prst="rect">
            <a:avLst/>
          </a:prstGeom>
          <a:noFill/>
        </p:spPr>
        <p:txBody>
          <a:bodyPr wrap="none" rtlCol="0">
            <a:spAutoFit/>
          </a:bodyPr>
          <a:lstStyle/>
          <a:p>
            <a:r>
              <a:rPr lang="en-US" sz="1400" dirty="0"/>
              <a:t>Failure</a:t>
            </a:r>
          </a:p>
        </p:txBody>
      </p:sp>
      <p:cxnSp>
        <p:nvCxnSpPr>
          <p:cNvPr id="105" name="Connector: Elbow 104">
            <a:extLst>
              <a:ext uri="{FF2B5EF4-FFF2-40B4-BE49-F238E27FC236}">
                <a16:creationId xmlns:a16="http://schemas.microsoft.com/office/drawing/2014/main" id="{BC1A44F2-E28E-00D5-2643-B768586F92A8}"/>
              </a:ext>
            </a:extLst>
          </p:cNvPr>
          <p:cNvCxnSpPr>
            <a:cxnSpLocks/>
            <a:stCxn id="48" idx="1"/>
            <a:endCxn id="61" idx="2"/>
          </p:cNvCxnSpPr>
          <p:nvPr/>
        </p:nvCxnSpPr>
        <p:spPr>
          <a:xfrm rot="10800000" flipV="1">
            <a:off x="5566275" y="2657321"/>
            <a:ext cx="2891143" cy="143269"/>
          </a:xfrm>
          <a:prstGeom prst="bentConnector4">
            <a:avLst>
              <a:gd name="adj1" fmla="val 23300"/>
              <a:gd name="adj2" fmla="val 363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05B7BD1C-10DD-6E30-FE3D-AC8542C7F82B}"/>
              </a:ext>
            </a:extLst>
          </p:cNvPr>
          <p:cNvSpPr txBox="1"/>
          <p:nvPr/>
        </p:nvSpPr>
        <p:spPr>
          <a:xfrm>
            <a:off x="9573372" y="1482784"/>
            <a:ext cx="1943096" cy="369332"/>
          </a:xfrm>
          <a:prstGeom prst="rect">
            <a:avLst/>
          </a:prstGeom>
          <a:noFill/>
        </p:spPr>
        <p:txBody>
          <a:bodyPr wrap="none" rtlCol="0">
            <a:spAutoFit/>
          </a:bodyPr>
          <a:lstStyle/>
          <a:p>
            <a:r>
              <a:rPr lang="en-US" b="1" u="sng" dirty="0"/>
              <a:t>Average duration</a:t>
            </a:r>
            <a:endParaRPr lang="en-US" dirty="0"/>
          </a:p>
        </p:txBody>
      </p:sp>
      <p:sp>
        <p:nvSpPr>
          <p:cNvPr id="94" name="TextBox 93">
            <a:extLst>
              <a:ext uri="{FF2B5EF4-FFF2-40B4-BE49-F238E27FC236}">
                <a16:creationId xmlns:a16="http://schemas.microsoft.com/office/drawing/2014/main" id="{215ED0A9-A83F-BE42-CDAC-4E2D89C51E11}"/>
              </a:ext>
            </a:extLst>
          </p:cNvPr>
          <p:cNvSpPr txBox="1"/>
          <p:nvPr/>
        </p:nvSpPr>
        <p:spPr>
          <a:xfrm>
            <a:off x="176527" y="795274"/>
            <a:ext cx="3423883" cy="1569660"/>
          </a:xfrm>
          <a:prstGeom prst="rect">
            <a:avLst/>
          </a:prstGeom>
          <a:noFill/>
        </p:spPr>
        <p:txBody>
          <a:bodyPr wrap="square" rtlCol="0">
            <a:spAutoFit/>
          </a:bodyPr>
          <a:lstStyle/>
          <a:p>
            <a:r>
              <a:rPr lang="en-US" sz="3200" b="1" dirty="0"/>
              <a:t>Parameterized blood-feeding process</a:t>
            </a:r>
          </a:p>
        </p:txBody>
      </p:sp>
      <p:sp>
        <p:nvSpPr>
          <p:cNvPr id="3" name="Rectangle 2">
            <a:extLst>
              <a:ext uri="{FF2B5EF4-FFF2-40B4-BE49-F238E27FC236}">
                <a16:creationId xmlns:a16="http://schemas.microsoft.com/office/drawing/2014/main" id="{57364A53-C862-6D8F-625B-709D60FF4685}"/>
              </a:ext>
            </a:extLst>
          </p:cNvPr>
          <p:cNvSpPr/>
          <p:nvPr/>
        </p:nvSpPr>
        <p:spPr>
          <a:xfrm>
            <a:off x="9439545" y="1852115"/>
            <a:ext cx="1739208" cy="512819"/>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735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9F9F-B1B2-4BA3-2280-8AFCC4225F42}"/>
              </a:ext>
            </a:extLst>
          </p:cNvPr>
          <p:cNvSpPr>
            <a:spLocks noGrp="1"/>
          </p:cNvSpPr>
          <p:nvPr>
            <p:ph type="title"/>
          </p:nvPr>
        </p:nvSpPr>
        <p:spPr/>
        <p:txBody>
          <a:bodyPr>
            <a:normAutofit/>
          </a:bodyPr>
          <a:lstStyle/>
          <a:p>
            <a:r>
              <a:rPr lang="en-US" sz="2800" b="1" dirty="0"/>
              <a:t>Comparing the mechanistic and standard exponential models</a:t>
            </a:r>
          </a:p>
        </p:txBody>
      </p:sp>
      <p:sp>
        <p:nvSpPr>
          <p:cNvPr id="3" name="Content Placeholder 2">
            <a:extLst>
              <a:ext uri="{FF2B5EF4-FFF2-40B4-BE49-F238E27FC236}">
                <a16:creationId xmlns:a16="http://schemas.microsoft.com/office/drawing/2014/main" id="{CBE5E284-5EC0-B49B-3A8B-3840F4F91341}"/>
              </a:ext>
            </a:extLst>
          </p:cNvPr>
          <p:cNvSpPr>
            <a:spLocks noGrp="1"/>
          </p:cNvSpPr>
          <p:nvPr>
            <p:ph sz="half" idx="1"/>
          </p:nvPr>
        </p:nvSpPr>
        <p:spPr>
          <a:xfrm>
            <a:off x="838199" y="1825625"/>
            <a:ext cx="5444355" cy="4351338"/>
          </a:xfrm>
        </p:spPr>
        <p:txBody>
          <a:bodyPr>
            <a:normAutofit/>
          </a:bodyPr>
          <a:lstStyle/>
          <a:p>
            <a:pPr marL="0" indent="0">
              <a:buNone/>
            </a:pPr>
            <a:r>
              <a:rPr lang="en-US" sz="2400" dirty="0"/>
              <a:t>Using the gonotrophic cycle duration (GCD), </a:t>
            </a:r>
          </a:p>
          <a:p>
            <a:pPr marL="0" indent="0">
              <a:buNone/>
            </a:pPr>
            <a:r>
              <a:rPr lang="en-US" sz="2400" dirty="0"/>
              <a:t>the average duration of time between discrete mosquito egg-laying events,</a:t>
            </a:r>
          </a:p>
          <a:p>
            <a:pPr marL="0" indent="0">
              <a:buNone/>
            </a:pPr>
            <a:r>
              <a:rPr lang="en-US" sz="2400" dirty="0"/>
              <a:t>we can compare the two models</a:t>
            </a:r>
          </a:p>
        </p:txBody>
      </p:sp>
      <mc:AlternateContent xmlns:mc="http://schemas.openxmlformats.org/markup-compatibility/2006">
        <mc:Choice xmlns:a14="http://schemas.microsoft.com/office/drawing/2010/main" Requires="a14">
          <p:graphicFrame>
            <p:nvGraphicFramePr>
              <p:cNvPr id="5" name="Content Placeholder 4">
                <a:extLst>
                  <a:ext uri="{FF2B5EF4-FFF2-40B4-BE49-F238E27FC236}">
                    <a16:creationId xmlns:a16="http://schemas.microsoft.com/office/drawing/2014/main" id="{EA346B96-B136-6C12-3DE6-9A083C899C74}"/>
                  </a:ext>
                </a:extLst>
              </p:cNvPr>
              <p:cNvGraphicFramePr>
                <a:graphicFrameLocks noGrp="1"/>
              </p:cNvGraphicFramePr>
              <p:nvPr>
                <p:ph sz="half" idx="2"/>
                <p:extLst>
                  <p:ext uri="{D42A27DB-BD31-4B8C-83A1-F6EECF244321}">
                    <p14:modId xmlns:p14="http://schemas.microsoft.com/office/powerpoint/2010/main" val="3529140480"/>
                  </p:ext>
                </p:extLst>
              </p:nvPr>
            </p:nvGraphicFramePr>
            <p:xfrm>
              <a:off x="6613641" y="1825625"/>
              <a:ext cx="5578359" cy="1250061"/>
            </p:xfrm>
            <a:graphic>
              <a:graphicData uri="http://schemas.openxmlformats.org/drawingml/2006/table">
                <a:tbl>
                  <a:tblPr>
                    <a:tableStyleId>{073A0DAA-6AF3-43AB-8588-CEC1D06C72B9}</a:tableStyleId>
                  </a:tblPr>
                  <a:tblGrid>
                    <a:gridCol w="1716246">
                      <a:extLst>
                        <a:ext uri="{9D8B030D-6E8A-4147-A177-3AD203B41FA5}">
                          <a16:colId xmlns:a16="http://schemas.microsoft.com/office/drawing/2014/main" val="3340906301"/>
                        </a:ext>
                      </a:extLst>
                    </a:gridCol>
                    <a:gridCol w="1310295">
                      <a:extLst>
                        <a:ext uri="{9D8B030D-6E8A-4147-A177-3AD203B41FA5}">
                          <a16:colId xmlns:a16="http://schemas.microsoft.com/office/drawing/2014/main" val="1292923100"/>
                        </a:ext>
                      </a:extLst>
                    </a:gridCol>
                    <a:gridCol w="2551818">
                      <a:extLst>
                        <a:ext uri="{9D8B030D-6E8A-4147-A177-3AD203B41FA5}">
                          <a16:colId xmlns:a16="http://schemas.microsoft.com/office/drawing/2014/main" val="482308649"/>
                        </a:ext>
                      </a:extLst>
                    </a:gridCol>
                  </a:tblGrid>
                  <a:tr h="370840">
                    <a:tc>
                      <a:txBody>
                        <a:bodyPr/>
                        <a:lstStyle/>
                        <a:p>
                          <a:r>
                            <a:rPr lang="en-US" sz="2200" dirty="0"/>
                            <a:t>Exponential</a:t>
                          </a:r>
                        </a:p>
                      </a:txBody>
                      <a:tcPr>
                        <a:noFill/>
                      </a:tcPr>
                    </a:tc>
                    <a:tc>
                      <a:txBody>
                        <a:bodyPr/>
                        <a:lstStyle/>
                        <a:p>
                          <a:pPr/>
                          <a14:m>
                            <m:oMathPara xmlns:m="http://schemas.openxmlformats.org/officeDocument/2006/math">
                              <m:oMathParaPr>
                                <m:jc m:val="centerGroup"/>
                              </m:oMathParaPr>
                              <m:oMath xmlns:m="http://schemas.openxmlformats.org/officeDocument/2006/math">
                                <m:r>
                                  <m:rPr>
                                    <m:nor/>
                                  </m:rPr>
                                  <a:rPr lang="en-US" sz="2800" b="0"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algn="l"/>
                          <a14:m>
                            <m:oMath xmlns:m="http://schemas.openxmlformats.org/officeDocument/2006/math">
                              <m:f>
                                <m:fPr>
                                  <m:ctrlPr>
                                    <a:rPr lang="en-US" sz="2600" b="0" i="1" smtClean="0">
                                      <a:latin typeface="Cambria Math" panose="02040503050406030204" pitchFamily="18" charset="0"/>
                                    </a:rPr>
                                  </m:ctrlPr>
                                </m:fPr>
                                <m:num>
                                  <m:r>
                                    <a:rPr lang="en-US" sz="2600" b="0" smtClean="0">
                                      <a:latin typeface="Cambria Math" panose="02040503050406030204" pitchFamily="18" charset="0"/>
                                    </a:rPr>
                                    <m:t>1</m:t>
                                  </m:r>
                                </m:num>
                                <m:den>
                                  <m:r>
                                    <m:rPr>
                                      <m:nor/>
                                    </m:rPr>
                                    <a:rPr lang="en-US" sz="2600" b="0" i="0" smtClean="0"/>
                                    <m:t>biting</m:t>
                                  </m:r>
                                  <m:r>
                                    <m:rPr>
                                      <m:nor/>
                                    </m:rPr>
                                    <a:rPr lang="en-US" sz="2600" b="0" i="0" smtClean="0"/>
                                    <m:t> </m:t>
                                  </m:r>
                                  <m:r>
                                    <m:rPr>
                                      <m:nor/>
                                    </m:rPr>
                                    <a:rPr lang="en-US" sz="2600" b="0" i="0" smtClean="0"/>
                                    <m:t>rate</m:t>
                                  </m:r>
                                </m:den>
                              </m:f>
                            </m:oMath>
                          </a14:m>
                          <a:r>
                            <a:rPr lang="en-US" sz="2600" dirty="0"/>
                            <a:t> </a:t>
                          </a:r>
                        </a:p>
                      </a:txBody>
                      <a:tcPr>
                        <a:noFill/>
                      </a:tcPr>
                    </a:tc>
                    <a:extLst>
                      <a:ext uri="{0D108BD9-81ED-4DB2-BD59-A6C34878D82A}">
                        <a16:rowId xmlns:a16="http://schemas.microsoft.com/office/drawing/2014/main" val="1839332133"/>
                      </a:ext>
                    </a:extLst>
                  </a:tr>
                  <a:tr h="370840">
                    <a:tc>
                      <a:txBody>
                        <a:bodyPr/>
                        <a:lstStyle/>
                        <a:p>
                          <a:r>
                            <a:rPr lang="en-US" sz="2200" dirty="0"/>
                            <a:t>Mechanistic</a:t>
                          </a:r>
                        </a:p>
                      </a:txBody>
                      <a:tcPr>
                        <a:noFill/>
                      </a:tcPr>
                    </a:tc>
                    <a:tc>
                      <a:txBody>
                        <a:bodyPr/>
                        <a:lstStyle/>
                        <a:p>
                          <a:pPr/>
                          <a14:m>
                            <m:oMathPara xmlns:m="http://schemas.openxmlformats.org/officeDocument/2006/math">
                              <m:oMathParaPr>
                                <m:jc m:val="centerGroup"/>
                              </m:oMathParaPr>
                              <m:oMath xmlns:m="http://schemas.openxmlformats.org/officeDocument/2006/math">
                                <m:r>
                                  <m:rPr>
                                    <m:nor/>
                                  </m:rPr>
                                  <a:rPr lang="en-US" sz="2800" b="0"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algn="l"/>
                          <a14:m>
                            <m:oMathPara xmlns:m="http://schemas.openxmlformats.org/officeDocument/2006/math">
                              <m:oMathParaPr>
                                <m:jc m:val="left"/>
                              </m:oMathParaPr>
                              <m:oMath xmlns:m="http://schemas.openxmlformats.org/officeDocument/2006/math">
                                <m:sSup>
                                  <m:sSupPr>
                                    <m:ctrlPr>
                                      <a:rPr lang="en-US" sz="2600" b="0" i="1" smtClean="0">
                                        <a:latin typeface="Cambria Math" panose="02040503050406030204" pitchFamily="18" charset="0"/>
                                      </a:rPr>
                                    </m:ctrlPr>
                                  </m:sSupPr>
                                  <m:e>
                                    <m:acc>
                                      <m:accPr>
                                        <m:chr m:val="⃑"/>
                                        <m:ctrlPr>
                                          <a:rPr lang="en-US" sz="2600" b="0" i="1" smtClean="0">
                                            <a:latin typeface="Cambria Math" panose="02040503050406030204" pitchFamily="18" charset="0"/>
                                          </a:rPr>
                                        </m:ctrlPr>
                                      </m:accPr>
                                      <m:e>
                                        <m:r>
                                          <a:rPr lang="en-US" sz="2600" b="0" smtClean="0">
                                            <a:latin typeface="Cambria Math" panose="02040503050406030204" pitchFamily="18" charset="0"/>
                                          </a:rPr>
                                          <m:t>1</m:t>
                                        </m:r>
                                      </m:e>
                                    </m:acc>
                                  </m:e>
                                  <m:sup>
                                    <m:r>
                                      <a:rPr lang="en-US" sz="2600" b="0" i="1" smtClean="0">
                                        <a:latin typeface="Cambria Math" panose="02040503050406030204" pitchFamily="18" charset="0"/>
                                      </a:rPr>
                                      <m:t>𝑇</m:t>
                                    </m:r>
                                  </m:sup>
                                </m:sSup>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r>
                                          <a:rPr lang="en-US" sz="2600" b="0" smtClean="0">
                                            <a:latin typeface="Cambria Math" panose="02040503050406030204" pitchFamily="18" charset="0"/>
                                          </a:rPr>
                                          <m:t>−</m:t>
                                        </m:r>
                                        <m:r>
                                          <a:rPr lang="en-US" sz="2600" b="0" smtClean="0">
                                            <a:latin typeface="Cambria Math" panose="02040503050406030204" pitchFamily="18" charset="0"/>
                                          </a:rPr>
                                          <m:t>𝐴</m:t>
                                        </m:r>
                                      </m:e>
                                    </m:d>
                                  </m:e>
                                  <m:sup>
                                    <m:r>
                                      <a:rPr lang="en-US" sz="2600" b="0" smtClean="0">
                                        <a:latin typeface="Cambria Math" panose="02040503050406030204" pitchFamily="18" charset="0"/>
                                      </a:rPr>
                                      <m:t>−1</m:t>
                                    </m:r>
                                  </m:sup>
                                </m:sSup>
                                <m:acc>
                                  <m:accPr>
                                    <m:chr m:val="⃑"/>
                                    <m:ctrlPr>
                                      <a:rPr lang="en-US" sz="2600" b="0" i="1" smtClean="0">
                                        <a:latin typeface="Cambria Math" panose="02040503050406030204" pitchFamily="18" charset="0"/>
                                      </a:rPr>
                                    </m:ctrlPr>
                                  </m:accPr>
                                  <m:e>
                                    <m:r>
                                      <a:rPr lang="en-US" sz="2600" b="0" smtClean="0">
                                        <a:latin typeface="Cambria Math" panose="02040503050406030204" pitchFamily="18" charset="0"/>
                                      </a:rPr>
                                      <m:t>𝛼</m:t>
                                    </m:r>
                                  </m:e>
                                </m:acc>
                              </m:oMath>
                            </m:oMathPara>
                          </a14:m>
                          <a:endParaRPr lang="en-US" sz="2600" dirty="0"/>
                        </a:p>
                      </a:txBody>
                      <a:tcPr>
                        <a:noFill/>
                      </a:tcPr>
                    </a:tc>
                    <a:extLst>
                      <a:ext uri="{0D108BD9-81ED-4DB2-BD59-A6C34878D82A}">
                        <a16:rowId xmlns:a16="http://schemas.microsoft.com/office/drawing/2014/main" val="2316522388"/>
                      </a:ext>
                    </a:extLst>
                  </a:tr>
                </a:tbl>
              </a:graphicData>
            </a:graphic>
          </p:graphicFrame>
        </mc:Choice>
        <mc:Fallback>
          <p:graphicFrame>
            <p:nvGraphicFramePr>
              <p:cNvPr id="5" name="Content Placeholder 4">
                <a:extLst>
                  <a:ext uri="{FF2B5EF4-FFF2-40B4-BE49-F238E27FC236}">
                    <a16:creationId xmlns:a16="http://schemas.microsoft.com/office/drawing/2014/main" id="{EA346B96-B136-6C12-3DE6-9A083C899C74}"/>
                  </a:ext>
                </a:extLst>
              </p:cNvPr>
              <p:cNvGraphicFramePr>
                <a:graphicFrameLocks noGrp="1"/>
              </p:cNvGraphicFramePr>
              <p:nvPr>
                <p:ph sz="half" idx="2"/>
                <p:extLst>
                  <p:ext uri="{D42A27DB-BD31-4B8C-83A1-F6EECF244321}">
                    <p14:modId xmlns:p14="http://schemas.microsoft.com/office/powerpoint/2010/main" val="3529140480"/>
                  </p:ext>
                </p:extLst>
              </p:nvPr>
            </p:nvGraphicFramePr>
            <p:xfrm>
              <a:off x="6613641" y="1825625"/>
              <a:ext cx="5578359" cy="1250061"/>
            </p:xfrm>
            <a:graphic>
              <a:graphicData uri="http://schemas.openxmlformats.org/drawingml/2006/table">
                <a:tbl>
                  <a:tblPr>
                    <a:tableStyleId>{073A0DAA-6AF3-43AB-8588-CEC1D06C72B9}</a:tableStyleId>
                  </a:tblPr>
                  <a:tblGrid>
                    <a:gridCol w="1716246">
                      <a:extLst>
                        <a:ext uri="{9D8B030D-6E8A-4147-A177-3AD203B41FA5}">
                          <a16:colId xmlns:a16="http://schemas.microsoft.com/office/drawing/2014/main" val="3340906301"/>
                        </a:ext>
                      </a:extLst>
                    </a:gridCol>
                    <a:gridCol w="1310295">
                      <a:extLst>
                        <a:ext uri="{9D8B030D-6E8A-4147-A177-3AD203B41FA5}">
                          <a16:colId xmlns:a16="http://schemas.microsoft.com/office/drawing/2014/main" val="1292923100"/>
                        </a:ext>
                      </a:extLst>
                    </a:gridCol>
                    <a:gridCol w="2551818">
                      <a:extLst>
                        <a:ext uri="{9D8B030D-6E8A-4147-A177-3AD203B41FA5}">
                          <a16:colId xmlns:a16="http://schemas.microsoft.com/office/drawing/2014/main" val="482308649"/>
                        </a:ext>
                      </a:extLst>
                    </a:gridCol>
                  </a:tblGrid>
                  <a:tr h="711708">
                    <a:tc>
                      <a:txBody>
                        <a:bodyPr/>
                        <a:lstStyle/>
                        <a:p>
                          <a:r>
                            <a:rPr lang="en-US" sz="2200" dirty="0"/>
                            <a:t>Exponential</a:t>
                          </a:r>
                        </a:p>
                      </a:txBody>
                      <a:tcPr>
                        <a:noFill/>
                      </a:tcPr>
                    </a:tc>
                    <a:tc>
                      <a:txBody>
                        <a:bodyPr/>
                        <a:lstStyle/>
                        <a:p>
                          <a:endParaRPr lang="en-US"/>
                        </a:p>
                      </a:txBody>
                      <a:tcPr>
                        <a:blipFill>
                          <a:blip r:embed="rId3"/>
                          <a:stretch>
                            <a:fillRect l="-131628" t="-5128" r="-196279" b="-77778"/>
                          </a:stretch>
                        </a:blipFill>
                      </a:tcPr>
                    </a:tc>
                    <a:tc>
                      <a:txBody>
                        <a:bodyPr/>
                        <a:lstStyle/>
                        <a:p>
                          <a:endParaRPr lang="en-US"/>
                        </a:p>
                      </a:txBody>
                      <a:tcPr>
                        <a:blipFill>
                          <a:blip r:embed="rId3"/>
                          <a:stretch>
                            <a:fillRect l="-118854" t="-5128" r="-716" b="-77778"/>
                          </a:stretch>
                        </a:blipFill>
                      </a:tcPr>
                    </a:tc>
                    <a:extLst>
                      <a:ext uri="{0D108BD9-81ED-4DB2-BD59-A6C34878D82A}">
                        <a16:rowId xmlns:a16="http://schemas.microsoft.com/office/drawing/2014/main" val="1839332133"/>
                      </a:ext>
                    </a:extLst>
                  </a:tr>
                  <a:tr h="538353">
                    <a:tc>
                      <a:txBody>
                        <a:bodyPr/>
                        <a:lstStyle/>
                        <a:p>
                          <a:r>
                            <a:rPr lang="en-US" sz="2200" dirty="0"/>
                            <a:t>Mechanistic</a:t>
                          </a:r>
                        </a:p>
                      </a:txBody>
                      <a:tcPr>
                        <a:noFill/>
                      </a:tcPr>
                    </a:tc>
                    <a:tc>
                      <a:txBody>
                        <a:bodyPr/>
                        <a:lstStyle/>
                        <a:p>
                          <a:endParaRPr lang="en-US"/>
                        </a:p>
                      </a:txBody>
                      <a:tcPr>
                        <a:blipFill>
                          <a:blip r:embed="rId3"/>
                          <a:stretch>
                            <a:fillRect l="-131628" t="-138202" r="-196279" b="-2247"/>
                          </a:stretch>
                        </a:blipFill>
                      </a:tcPr>
                    </a:tc>
                    <a:tc>
                      <a:txBody>
                        <a:bodyPr/>
                        <a:lstStyle/>
                        <a:p>
                          <a:endParaRPr lang="en-US"/>
                        </a:p>
                      </a:txBody>
                      <a:tcPr>
                        <a:blipFill>
                          <a:blip r:embed="rId3"/>
                          <a:stretch>
                            <a:fillRect l="-118854" t="-138202" r="-716" b="-2247"/>
                          </a:stretch>
                        </a:blipFill>
                      </a:tcPr>
                    </a:tc>
                    <a:extLst>
                      <a:ext uri="{0D108BD9-81ED-4DB2-BD59-A6C34878D82A}">
                        <a16:rowId xmlns:a16="http://schemas.microsoft.com/office/drawing/2014/main" val="2316522388"/>
                      </a:ext>
                    </a:extLst>
                  </a:tr>
                </a:tbl>
              </a:graphicData>
            </a:graphic>
          </p:graphicFrame>
        </mc:Fallback>
      </mc:AlternateContent>
      <p:cxnSp>
        <p:nvCxnSpPr>
          <p:cNvPr id="7" name="Straight Connector 6">
            <a:extLst>
              <a:ext uri="{FF2B5EF4-FFF2-40B4-BE49-F238E27FC236}">
                <a16:creationId xmlns:a16="http://schemas.microsoft.com/office/drawing/2014/main" id="{D157914A-14D9-4F43-1AB8-B022AF3811C1}"/>
              </a:ext>
            </a:extLst>
          </p:cNvPr>
          <p:cNvCxnSpPr/>
          <p:nvPr/>
        </p:nvCxnSpPr>
        <p:spPr>
          <a:xfrm>
            <a:off x="6448097" y="1899745"/>
            <a:ext cx="0" cy="4437993"/>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8BAFA0E-E582-8A4C-9385-A985E384A6DE}"/>
                  </a:ext>
                </a:extLst>
              </p:cNvPr>
              <p:cNvSpPr txBox="1"/>
              <p:nvPr/>
            </p:nvSpPr>
            <p:spPr>
              <a:xfrm>
                <a:off x="6613641" y="3584067"/>
                <a:ext cx="5198301" cy="2005806"/>
              </a:xfrm>
              <a:prstGeom prst="rect">
                <a:avLst/>
              </a:prstGeom>
              <a:noFill/>
            </p:spPr>
            <p:txBody>
              <a:bodyPr wrap="square">
                <a:spAutoFit/>
              </a:bodyPr>
              <a:lstStyle/>
              <a:p>
                <a:pPr marL="0" indent="0">
                  <a:buNone/>
                </a:pPr>
                <a:r>
                  <a:rPr lang="en-US" sz="2400" dirty="0"/>
                  <a:t>For now, we will focus on a few parameters:</a:t>
                </a:r>
                <a:endParaRPr lang="en-US" sz="1100" dirty="0"/>
              </a:p>
              <a:p>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𝜆</m:t>
                            </m:r>
                          </m:e>
                          <m:sub>
                            <m:r>
                              <a:rPr lang="en-US" sz="1800" i="1">
                                <a:latin typeface="Cambria Math" panose="02040503050406030204" pitchFamily="18" charset="0"/>
                              </a:rPr>
                              <m:t>𝑄</m:t>
                            </m:r>
                          </m:sub>
                        </m:sSub>
                      </m:den>
                    </m:f>
                    <m:r>
                      <a:rPr lang="en-US" sz="1800" b="0" i="1" smtClean="0">
                        <a:latin typeface="Cambria Math" panose="02040503050406030204" pitchFamily="18" charset="0"/>
                      </a:rPr>
                      <m:t>= </m:t>
                    </m:r>
                  </m:oMath>
                </a14:m>
                <a:r>
                  <a:rPr lang="en-US" sz="1800" dirty="0"/>
                  <a:t>  the average duration of the questing stage</a:t>
                </a:r>
              </a:p>
              <a:p>
                <a:endParaRPr lang="en-US" sz="110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𝑃</m:t>
                        </m:r>
                      </m:sub>
                    </m:sSub>
                    <m:r>
                      <a:rPr lang="en-US" i="1">
                        <a:latin typeface="Cambria Math" panose="02040503050406030204" pitchFamily="18" charset="0"/>
                      </a:rPr>
                      <m:t>= </m:t>
                    </m:r>
                  </m:oMath>
                </a14:m>
                <a:r>
                  <a:rPr lang="en-US" dirty="0"/>
                  <a:t>  the probability of successfully probing for a    </a:t>
                </a:r>
                <a:r>
                  <a:rPr lang="en-US" dirty="0">
                    <a:solidFill>
                      <a:schemeClr val="bg1"/>
                    </a:solidFill>
                  </a:rPr>
                  <a:t>.</a:t>
                </a:r>
                <a:r>
                  <a:rPr lang="en-US" dirty="0"/>
                  <a:t>             blood vessel</a:t>
                </a:r>
              </a:p>
            </p:txBody>
          </p:sp>
        </mc:Choice>
        <mc:Fallback>
          <p:sp>
            <p:nvSpPr>
              <p:cNvPr id="6" name="TextBox 5">
                <a:extLst>
                  <a:ext uri="{FF2B5EF4-FFF2-40B4-BE49-F238E27FC236}">
                    <a16:creationId xmlns:a16="http://schemas.microsoft.com/office/drawing/2014/main" id="{38BAFA0E-E582-8A4C-9385-A985E384A6DE}"/>
                  </a:ext>
                </a:extLst>
              </p:cNvPr>
              <p:cNvSpPr txBox="1">
                <a:spLocks noRot="1" noChangeAspect="1" noMove="1" noResize="1" noEditPoints="1" noAdjustHandles="1" noChangeArrowheads="1" noChangeShapeType="1" noTextEdit="1"/>
              </p:cNvSpPr>
              <p:nvPr/>
            </p:nvSpPr>
            <p:spPr>
              <a:xfrm>
                <a:off x="6613641" y="3584067"/>
                <a:ext cx="5198301" cy="2005806"/>
              </a:xfrm>
              <a:prstGeom prst="rect">
                <a:avLst/>
              </a:prstGeom>
              <a:blipFill>
                <a:blip r:embed="rId4"/>
                <a:stretch>
                  <a:fillRect l="-1876" t="-2432" r="-938" b="-3951"/>
                </a:stretch>
              </a:blipFill>
            </p:spPr>
            <p:txBody>
              <a:bodyPr/>
              <a:lstStyle/>
              <a:p>
                <a:r>
                  <a:rPr lang="en-US">
                    <a:noFill/>
                  </a:rPr>
                  <a:t> </a:t>
                </a:r>
              </a:p>
            </p:txBody>
          </p:sp>
        </mc:Fallback>
      </mc:AlternateContent>
    </p:spTree>
    <p:extLst>
      <p:ext uri="{BB962C8B-B14F-4D97-AF65-F5344CB8AC3E}">
        <p14:creationId xmlns:p14="http://schemas.microsoft.com/office/powerpoint/2010/main" val="128788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4B0ABC-8453-5F25-AD87-96DC160789C5}"/>
              </a:ext>
            </a:extLst>
          </p:cNvPr>
          <p:cNvPicPr>
            <a:picLocks noChangeAspect="1"/>
          </p:cNvPicPr>
          <p:nvPr/>
        </p:nvPicPr>
        <p:blipFill rotWithShape="1">
          <a:blip r:embed="rId3">
            <a:extLst>
              <a:ext uri="{28A0092B-C50C-407E-A947-70E740481C1C}">
                <a14:useLocalDpi xmlns:a14="http://schemas.microsoft.com/office/drawing/2010/main" val="0"/>
              </a:ext>
            </a:extLst>
          </a:blip>
          <a:srcRect r="22372"/>
          <a:stretch/>
        </p:blipFill>
        <p:spPr>
          <a:xfrm>
            <a:off x="619255" y="-11227"/>
            <a:ext cx="10953490" cy="6880454"/>
          </a:xfrm>
          <a:prstGeom prst="rect">
            <a:avLst/>
          </a:prstGeom>
        </p:spPr>
      </p:pic>
      <p:pic>
        <p:nvPicPr>
          <p:cNvPr id="4" name="Picture 3">
            <a:extLst>
              <a:ext uri="{FF2B5EF4-FFF2-40B4-BE49-F238E27FC236}">
                <a16:creationId xmlns:a16="http://schemas.microsoft.com/office/drawing/2014/main" id="{26F20877-72DA-3D5C-CC4A-1D2E112FBFD2}"/>
              </a:ext>
            </a:extLst>
          </p:cNvPr>
          <p:cNvPicPr>
            <a:picLocks noChangeAspect="1"/>
          </p:cNvPicPr>
          <p:nvPr/>
        </p:nvPicPr>
        <p:blipFill rotWithShape="1">
          <a:blip r:embed="rId3">
            <a:extLst>
              <a:ext uri="{28A0092B-C50C-407E-A947-70E740481C1C}">
                <a14:useLocalDpi xmlns:a14="http://schemas.microsoft.com/office/drawing/2010/main" val="0"/>
              </a:ext>
            </a:extLst>
          </a:blip>
          <a:srcRect l="84452" t="36896" b="46075"/>
          <a:stretch/>
        </p:blipFill>
        <p:spPr>
          <a:xfrm>
            <a:off x="3614345" y="2826459"/>
            <a:ext cx="2553395" cy="136369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EC3CA2-D345-D3F1-DD0F-4BD97A71D891}"/>
                  </a:ext>
                </a:extLst>
              </p:cNvPr>
              <p:cNvSpPr txBox="1"/>
              <p:nvPr/>
            </p:nvSpPr>
            <p:spPr>
              <a:xfrm>
                <a:off x="960547" y="346275"/>
                <a:ext cx="7083744" cy="461665"/>
              </a:xfrm>
              <a:prstGeom prst="rect">
                <a:avLst/>
              </a:prstGeom>
              <a:solidFill>
                <a:schemeClr val="bg1"/>
              </a:solidFill>
            </p:spPr>
            <p:txBody>
              <a:bodyPr wrap="square" rtlCol="0">
                <a:spAutoFit/>
              </a:bodyPr>
              <a:lstStyle/>
              <a:p>
                <a:r>
                  <a:rPr lang="en-US" sz="2400" b="1" dirty="0"/>
                  <a:t>Distribution of blood-feeding stage duration, </a:t>
                </a:r>
                <a14:m>
                  <m:oMath xmlns:m="http://schemas.openxmlformats.org/officeDocument/2006/math">
                    <m:r>
                      <a:rPr lang="en-US" sz="2400" b="0" i="1" smtClean="0">
                        <a:latin typeface="Cambria Math" panose="02040503050406030204" pitchFamily="18" charset="0"/>
                      </a:rPr>
                      <m:t>𝜃</m:t>
                    </m:r>
                  </m:oMath>
                </a14:m>
                <a:r>
                  <a:rPr lang="en-US" sz="2400" b="1" dirty="0"/>
                  <a:t> </a:t>
                </a:r>
              </a:p>
            </p:txBody>
          </p:sp>
        </mc:Choice>
        <mc:Fallback xmlns="">
          <p:sp>
            <p:nvSpPr>
              <p:cNvPr id="5" name="TextBox 4">
                <a:extLst>
                  <a:ext uri="{FF2B5EF4-FFF2-40B4-BE49-F238E27FC236}">
                    <a16:creationId xmlns:a16="http://schemas.microsoft.com/office/drawing/2014/main" id="{6CEC3CA2-D345-D3F1-DD0F-4BD97A71D891}"/>
                  </a:ext>
                </a:extLst>
              </p:cNvPr>
              <p:cNvSpPr txBox="1">
                <a:spLocks noRot="1" noChangeAspect="1" noMove="1" noResize="1" noEditPoints="1" noAdjustHandles="1" noChangeArrowheads="1" noChangeShapeType="1" noTextEdit="1"/>
              </p:cNvSpPr>
              <p:nvPr/>
            </p:nvSpPr>
            <p:spPr>
              <a:xfrm>
                <a:off x="960547" y="346275"/>
                <a:ext cx="7083744" cy="461665"/>
              </a:xfrm>
              <a:prstGeom prst="rect">
                <a:avLst/>
              </a:prstGeom>
              <a:blipFill>
                <a:blip r:embed="rId4"/>
                <a:stretch>
                  <a:fillRect l="-1377"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970528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5F3D95-E69D-1698-7652-6001639701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0"/>
            <a:ext cx="12188952" cy="6857999"/>
          </a:xfrm>
          <a:prstGeom prst="rect">
            <a:avLst/>
          </a:prstGeom>
        </p:spPr>
      </p:pic>
    </p:spTree>
    <p:extLst>
      <p:ext uri="{BB962C8B-B14F-4D97-AF65-F5344CB8AC3E}">
        <p14:creationId xmlns:p14="http://schemas.microsoft.com/office/powerpoint/2010/main" val="363485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0ABC6-D83C-8785-70D7-88366103B828}"/>
              </a:ext>
            </a:extLst>
          </p:cNvPr>
          <p:cNvSpPr>
            <a:spLocks noGrp="1"/>
          </p:cNvSpPr>
          <p:nvPr>
            <p:ph type="title"/>
          </p:nvPr>
        </p:nvSpPr>
        <p:spPr>
          <a:xfrm>
            <a:off x="0" y="-26152"/>
            <a:ext cx="8484698" cy="1325563"/>
          </a:xfrm>
        </p:spPr>
        <p:txBody>
          <a:bodyPr/>
          <a:lstStyle/>
          <a:p>
            <a:r>
              <a:rPr lang="en-US" b="1" dirty="0"/>
              <a:t>Multiple blood feeding </a:t>
            </a:r>
            <a:r>
              <a:rPr lang="en-US" dirty="0"/>
              <a:t>is common</a:t>
            </a:r>
          </a:p>
        </p:txBody>
      </p:sp>
      <p:sp>
        <p:nvSpPr>
          <p:cNvPr id="5" name="Content Placeholder 4">
            <a:extLst>
              <a:ext uri="{FF2B5EF4-FFF2-40B4-BE49-F238E27FC236}">
                <a16:creationId xmlns:a16="http://schemas.microsoft.com/office/drawing/2014/main" id="{E21A7A87-D0B1-1556-BD61-3CC31FBB0875}"/>
              </a:ext>
            </a:extLst>
          </p:cNvPr>
          <p:cNvSpPr>
            <a:spLocks noGrp="1"/>
          </p:cNvSpPr>
          <p:nvPr>
            <p:ph sz="half" idx="1"/>
          </p:nvPr>
        </p:nvSpPr>
        <p:spPr>
          <a:xfrm>
            <a:off x="-1" y="1150134"/>
            <a:ext cx="12192001" cy="5707866"/>
          </a:xfrm>
        </p:spPr>
        <p:txBody>
          <a:bodyPr>
            <a:normAutofit/>
          </a:bodyPr>
          <a:lstStyle/>
          <a:p>
            <a:pPr marL="0" indent="0">
              <a:buNone/>
            </a:pPr>
            <a:r>
              <a:rPr lang="en-US" sz="2400" dirty="0"/>
              <a:t>Multiple blood feeding = feeding more than once in a single gonotrophic (reproductive) cycle</a:t>
            </a:r>
          </a:p>
          <a:p>
            <a:pPr marL="0" indent="0">
              <a:buNone/>
            </a:pPr>
            <a:endParaRPr lang="en-US" sz="1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pSp>
        <p:nvGrpSpPr>
          <p:cNvPr id="31" name="Group 30">
            <a:extLst>
              <a:ext uri="{FF2B5EF4-FFF2-40B4-BE49-F238E27FC236}">
                <a16:creationId xmlns:a16="http://schemas.microsoft.com/office/drawing/2014/main" id="{B0684A7F-95D2-9027-2979-7E4420E010E1}"/>
              </a:ext>
            </a:extLst>
          </p:cNvPr>
          <p:cNvGrpSpPr/>
          <p:nvPr/>
        </p:nvGrpSpPr>
        <p:grpSpPr>
          <a:xfrm>
            <a:off x="5458830" y="2140979"/>
            <a:ext cx="6463286" cy="4037445"/>
            <a:chOff x="4429324" y="2622874"/>
            <a:chExt cx="7273392" cy="4543496"/>
          </a:xfrm>
        </p:grpSpPr>
        <p:pic>
          <p:nvPicPr>
            <p:cNvPr id="30" name="Picture 29">
              <a:extLst>
                <a:ext uri="{FF2B5EF4-FFF2-40B4-BE49-F238E27FC236}">
                  <a16:creationId xmlns:a16="http://schemas.microsoft.com/office/drawing/2014/main" id="{8F601E26-7B05-1E6C-48E9-B724F113B326}"/>
                </a:ext>
              </a:extLst>
            </p:cNvPr>
            <p:cNvPicPr>
              <a:picLocks noChangeAspect="1"/>
            </p:cNvPicPr>
            <p:nvPr/>
          </p:nvPicPr>
          <p:blipFill rotWithShape="1">
            <a:blip r:embed="rId3"/>
            <a:srcRect l="47214" r="8307" b="27572"/>
            <a:stretch/>
          </p:blipFill>
          <p:spPr>
            <a:xfrm>
              <a:off x="7919446" y="2734606"/>
              <a:ext cx="3721102" cy="3069512"/>
            </a:xfrm>
            <a:prstGeom prst="rect">
              <a:avLst/>
            </a:prstGeom>
          </p:spPr>
        </p:pic>
        <p:pic>
          <p:nvPicPr>
            <p:cNvPr id="8" name="Picture 7">
              <a:extLst>
                <a:ext uri="{FF2B5EF4-FFF2-40B4-BE49-F238E27FC236}">
                  <a16:creationId xmlns:a16="http://schemas.microsoft.com/office/drawing/2014/main" id="{4FE763B2-9F85-9CA6-504C-5EC3530B6196}"/>
                </a:ext>
              </a:extLst>
            </p:cNvPr>
            <p:cNvPicPr>
              <a:picLocks noChangeAspect="1"/>
            </p:cNvPicPr>
            <p:nvPr/>
          </p:nvPicPr>
          <p:blipFill rotWithShape="1">
            <a:blip r:embed="rId3"/>
            <a:srcRect r="58270" b="27572"/>
            <a:stretch/>
          </p:blipFill>
          <p:spPr>
            <a:xfrm>
              <a:off x="4429324" y="2734606"/>
              <a:ext cx="3491081" cy="3069512"/>
            </a:xfrm>
            <a:prstGeom prst="rect">
              <a:avLst/>
            </a:prstGeom>
          </p:spPr>
        </p:pic>
        <p:sp>
          <p:nvSpPr>
            <p:cNvPr id="9" name="TextBox 8">
              <a:extLst>
                <a:ext uri="{FF2B5EF4-FFF2-40B4-BE49-F238E27FC236}">
                  <a16:creationId xmlns:a16="http://schemas.microsoft.com/office/drawing/2014/main" id="{104198C7-70C2-FC4D-B7B9-F299D41DB122}"/>
                </a:ext>
              </a:extLst>
            </p:cNvPr>
            <p:cNvSpPr txBox="1"/>
            <p:nvPr/>
          </p:nvSpPr>
          <p:spPr>
            <a:xfrm>
              <a:off x="4429324" y="5815593"/>
              <a:ext cx="7273392" cy="1350777"/>
            </a:xfrm>
            <a:prstGeom prst="rect">
              <a:avLst/>
            </a:prstGeom>
            <a:noFill/>
          </p:spPr>
          <p:txBody>
            <a:bodyPr wrap="square" rtlCol="0">
              <a:spAutoFit/>
            </a:bodyPr>
            <a:lstStyle/>
            <a:p>
              <a:pPr algn="just"/>
              <a:r>
                <a:rPr lang="en-US" dirty="0"/>
                <a:t>Frequency of blood meals ingested by </a:t>
              </a:r>
              <a:r>
                <a:rPr lang="en-US" i="1" dirty="0"/>
                <a:t>Anopheles </a:t>
              </a:r>
              <a:r>
                <a:rPr lang="en-US" i="1" dirty="0" err="1"/>
                <a:t>darlingi</a:t>
              </a:r>
              <a:r>
                <a:rPr lang="en-US" i="1" dirty="0"/>
                <a:t> </a:t>
              </a:r>
              <a:r>
                <a:rPr lang="en-US" dirty="0"/>
                <a:t>females in a single gonotrophic cycle. Numbers above bars indicate total number of blood meals.</a:t>
              </a:r>
            </a:p>
            <a:p>
              <a:pPr algn="just"/>
              <a:r>
                <a:rPr lang="en-US" dirty="0"/>
                <a:t>Modified from </a:t>
              </a:r>
              <a:r>
                <a:rPr lang="en-US" i="1" dirty="0"/>
                <a:t>de Oliveira et al. (2012) J Vector </a:t>
              </a:r>
              <a:r>
                <a:rPr lang="en-US" i="1" dirty="0" err="1"/>
                <a:t>Ecol</a:t>
              </a:r>
              <a:r>
                <a:rPr lang="en-US" i="1" dirty="0"/>
                <a:t> </a:t>
              </a:r>
              <a:endParaRPr lang="en-US" dirty="0"/>
            </a:p>
          </p:txBody>
        </p:sp>
        <p:sp>
          <p:nvSpPr>
            <p:cNvPr id="12" name="TextBox 11">
              <a:extLst>
                <a:ext uri="{FF2B5EF4-FFF2-40B4-BE49-F238E27FC236}">
                  <a16:creationId xmlns:a16="http://schemas.microsoft.com/office/drawing/2014/main" id="{2D4B02BB-EC98-7EA9-8586-ACB87DB68914}"/>
                </a:ext>
              </a:extLst>
            </p:cNvPr>
            <p:cNvSpPr txBox="1"/>
            <p:nvPr/>
          </p:nvSpPr>
          <p:spPr>
            <a:xfrm>
              <a:off x="5165987" y="2622874"/>
              <a:ext cx="346715" cy="415624"/>
            </a:xfrm>
            <a:prstGeom prst="rect">
              <a:avLst/>
            </a:prstGeom>
            <a:noFill/>
          </p:spPr>
          <p:txBody>
            <a:bodyPr wrap="none" rtlCol="0">
              <a:spAutoFit/>
            </a:bodyPr>
            <a:lstStyle/>
            <a:p>
              <a:r>
                <a:rPr lang="en-US" b="1" dirty="0"/>
                <a:t>1</a:t>
              </a:r>
            </a:p>
          </p:txBody>
        </p:sp>
        <p:sp>
          <p:nvSpPr>
            <p:cNvPr id="15" name="TextBox 14">
              <a:extLst>
                <a:ext uri="{FF2B5EF4-FFF2-40B4-BE49-F238E27FC236}">
                  <a16:creationId xmlns:a16="http://schemas.microsoft.com/office/drawing/2014/main" id="{69D29E61-E620-04F5-4B92-17394859A076}"/>
                </a:ext>
              </a:extLst>
            </p:cNvPr>
            <p:cNvSpPr txBox="1"/>
            <p:nvPr/>
          </p:nvSpPr>
          <p:spPr>
            <a:xfrm>
              <a:off x="5645675" y="4810650"/>
              <a:ext cx="346715" cy="415624"/>
            </a:xfrm>
            <a:prstGeom prst="rect">
              <a:avLst/>
            </a:prstGeom>
            <a:noFill/>
          </p:spPr>
          <p:txBody>
            <a:bodyPr wrap="none" rtlCol="0">
              <a:spAutoFit/>
            </a:bodyPr>
            <a:lstStyle/>
            <a:p>
              <a:r>
                <a:rPr lang="en-US" b="1" dirty="0"/>
                <a:t>0</a:t>
              </a:r>
            </a:p>
          </p:txBody>
        </p:sp>
        <p:sp>
          <p:nvSpPr>
            <p:cNvPr id="16" name="TextBox 15">
              <a:extLst>
                <a:ext uri="{FF2B5EF4-FFF2-40B4-BE49-F238E27FC236}">
                  <a16:creationId xmlns:a16="http://schemas.microsoft.com/office/drawing/2014/main" id="{13BACA50-05B2-B462-E8E2-3B8D858013BB}"/>
                </a:ext>
              </a:extLst>
            </p:cNvPr>
            <p:cNvSpPr txBox="1"/>
            <p:nvPr/>
          </p:nvSpPr>
          <p:spPr>
            <a:xfrm>
              <a:off x="6150177" y="3028310"/>
              <a:ext cx="346715" cy="415624"/>
            </a:xfrm>
            <a:prstGeom prst="rect">
              <a:avLst/>
            </a:prstGeom>
            <a:noFill/>
          </p:spPr>
          <p:txBody>
            <a:bodyPr wrap="none" rtlCol="0">
              <a:spAutoFit/>
            </a:bodyPr>
            <a:lstStyle/>
            <a:p>
              <a:r>
                <a:rPr lang="en-US" b="1" dirty="0"/>
                <a:t>2</a:t>
              </a:r>
            </a:p>
          </p:txBody>
        </p:sp>
        <p:sp>
          <p:nvSpPr>
            <p:cNvPr id="17" name="TextBox 16">
              <a:extLst>
                <a:ext uri="{FF2B5EF4-FFF2-40B4-BE49-F238E27FC236}">
                  <a16:creationId xmlns:a16="http://schemas.microsoft.com/office/drawing/2014/main" id="{51C5C775-F5C8-00B6-A3EC-35CBE328663C}"/>
                </a:ext>
              </a:extLst>
            </p:cNvPr>
            <p:cNvSpPr txBox="1"/>
            <p:nvPr/>
          </p:nvSpPr>
          <p:spPr>
            <a:xfrm>
              <a:off x="6608201" y="4692582"/>
              <a:ext cx="346715" cy="415624"/>
            </a:xfrm>
            <a:prstGeom prst="rect">
              <a:avLst/>
            </a:prstGeom>
            <a:noFill/>
          </p:spPr>
          <p:txBody>
            <a:bodyPr wrap="none" rtlCol="0">
              <a:spAutoFit/>
            </a:bodyPr>
            <a:lstStyle/>
            <a:p>
              <a:r>
                <a:rPr lang="en-US" b="1" dirty="0"/>
                <a:t>1</a:t>
              </a:r>
            </a:p>
          </p:txBody>
        </p:sp>
        <p:sp>
          <p:nvSpPr>
            <p:cNvPr id="18" name="TextBox 17">
              <a:extLst>
                <a:ext uri="{FF2B5EF4-FFF2-40B4-BE49-F238E27FC236}">
                  <a16:creationId xmlns:a16="http://schemas.microsoft.com/office/drawing/2014/main" id="{49319F24-1578-C682-EFDA-100EB08317A9}"/>
                </a:ext>
              </a:extLst>
            </p:cNvPr>
            <p:cNvSpPr txBox="1"/>
            <p:nvPr/>
          </p:nvSpPr>
          <p:spPr>
            <a:xfrm>
              <a:off x="7085308" y="4808456"/>
              <a:ext cx="346715" cy="415624"/>
            </a:xfrm>
            <a:prstGeom prst="rect">
              <a:avLst/>
            </a:prstGeom>
            <a:noFill/>
          </p:spPr>
          <p:txBody>
            <a:bodyPr wrap="none" rtlCol="0">
              <a:spAutoFit/>
            </a:bodyPr>
            <a:lstStyle/>
            <a:p>
              <a:r>
                <a:rPr lang="en-US" b="1" dirty="0"/>
                <a:t>0</a:t>
              </a:r>
            </a:p>
          </p:txBody>
        </p:sp>
        <p:sp>
          <p:nvSpPr>
            <p:cNvPr id="19" name="TextBox 18">
              <a:extLst>
                <a:ext uri="{FF2B5EF4-FFF2-40B4-BE49-F238E27FC236}">
                  <a16:creationId xmlns:a16="http://schemas.microsoft.com/office/drawing/2014/main" id="{3DABCF47-9AE7-00CF-496A-0C8BA7A2C5AB}"/>
                </a:ext>
              </a:extLst>
            </p:cNvPr>
            <p:cNvSpPr txBox="1"/>
            <p:nvPr/>
          </p:nvSpPr>
          <p:spPr>
            <a:xfrm>
              <a:off x="7554717" y="4833766"/>
              <a:ext cx="346715" cy="415624"/>
            </a:xfrm>
            <a:prstGeom prst="rect">
              <a:avLst/>
            </a:prstGeom>
            <a:noFill/>
          </p:spPr>
          <p:txBody>
            <a:bodyPr wrap="none" rtlCol="0">
              <a:spAutoFit/>
            </a:bodyPr>
            <a:lstStyle/>
            <a:p>
              <a:r>
                <a:rPr lang="en-US" b="1" dirty="0"/>
                <a:t>1</a:t>
              </a:r>
            </a:p>
          </p:txBody>
        </p:sp>
        <p:sp>
          <p:nvSpPr>
            <p:cNvPr id="20" name="TextBox 19">
              <a:extLst>
                <a:ext uri="{FF2B5EF4-FFF2-40B4-BE49-F238E27FC236}">
                  <a16:creationId xmlns:a16="http://schemas.microsoft.com/office/drawing/2014/main" id="{46584916-B415-FBA6-9EB4-3E2966FBA9D3}"/>
                </a:ext>
              </a:extLst>
            </p:cNvPr>
            <p:cNvSpPr txBox="1"/>
            <p:nvPr/>
          </p:nvSpPr>
          <p:spPr>
            <a:xfrm>
              <a:off x="7984094" y="3244334"/>
              <a:ext cx="346715" cy="415624"/>
            </a:xfrm>
            <a:prstGeom prst="rect">
              <a:avLst/>
            </a:prstGeom>
            <a:noFill/>
          </p:spPr>
          <p:txBody>
            <a:bodyPr wrap="none" rtlCol="0">
              <a:spAutoFit/>
            </a:bodyPr>
            <a:lstStyle/>
            <a:p>
              <a:r>
                <a:rPr lang="en-US" b="1" dirty="0"/>
                <a:t>3</a:t>
              </a:r>
            </a:p>
          </p:txBody>
        </p:sp>
        <p:sp>
          <p:nvSpPr>
            <p:cNvPr id="21" name="TextBox 20">
              <a:extLst>
                <a:ext uri="{FF2B5EF4-FFF2-40B4-BE49-F238E27FC236}">
                  <a16:creationId xmlns:a16="http://schemas.microsoft.com/office/drawing/2014/main" id="{D602DE6B-EB73-DCE7-6DE3-C9B5D6D89F06}"/>
                </a:ext>
              </a:extLst>
            </p:cNvPr>
            <p:cNvSpPr txBox="1"/>
            <p:nvPr/>
          </p:nvSpPr>
          <p:spPr>
            <a:xfrm>
              <a:off x="8462128" y="4623791"/>
              <a:ext cx="346715" cy="415624"/>
            </a:xfrm>
            <a:prstGeom prst="rect">
              <a:avLst/>
            </a:prstGeom>
            <a:noFill/>
          </p:spPr>
          <p:txBody>
            <a:bodyPr wrap="none" rtlCol="0">
              <a:spAutoFit/>
            </a:bodyPr>
            <a:lstStyle/>
            <a:p>
              <a:r>
                <a:rPr lang="en-US" b="1" dirty="0"/>
                <a:t>2</a:t>
              </a:r>
            </a:p>
          </p:txBody>
        </p:sp>
        <p:sp>
          <p:nvSpPr>
            <p:cNvPr id="22" name="TextBox 21">
              <a:extLst>
                <a:ext uri="{FF2B5EF4-FFF2-40B4-BE49-F238E27FC236}">
                  <a16:creationId xmlns:a16="http://schemas.microsoft.com/office/drawing/2014/main" id="{9602CB2A-D200-B090-A074-3229E9F97DE3}"/>
                </a:ext>
              </a:extLst>
            </p:cNvPr>
            <p:cNvSpPr txBox="1"/>
            <p:nvPr/>
          </p:nvSpPr>
          <p:spPr>
            <a:xfrm>
              <a:off x="8931537" y="4808456"/>
              <a:ext cx="346715" cy="415624"/>
            </a:xfrm>
            <a:prstGeom prst="rect">
              <a:avLst/>
            </a:prstGeom>
            <a:noFill/>
          </p:spPr>
          <p:txBody>
            <a:bodyPr wrap="none" rtlCol="0">
              <a:spAutoFit/>
            </a:bodyPr>
            <a:lstStyle/>
            <a:p>
              <a:r>
                <a:rPr lang="en-US" b="1" dirty="0"/>
                <a:t>1</a:t>
              </a:r>
            </a:p>
          </p:txBody>
        </p:sp>
        <p:sp>
          <p:nvSpPr>
            <p:cNvPr id="23" name="TextBox 22">
              <a:extLst>
                <a:ext uri="{FF2B5EF4-FFF2-40B4-BE49-F238E27FC236}">
                  <a16:creationId xmlns:a16="http://schemas.microsoft.com/office/drawing/2014/main" id="{8739F513-8433-F64C-FCE3-342EAAE27CDB}"/>
                </a:ext>
              </a:extLst>
            </p:cNvPr>
            <p:cNvSpPr txBox="1"/>
            <p:nvPr/>
          </p:nvSpPr>
          <p:spPr>
            <a:xfrm>
              <a:off x="10775838" y="4898733"/>
              <a:ext cx="346715" cy="415624"/>
            </a:xfrm>
            <a:prstGeom prst="rect">
              <a:avLst/>
            </a:prstGeom>
            <a:noFill/>
          </p:spPr>
          <p:txBody>
            <a:bodyPr wrap="none" rtlCol="0">
              <a:spAutoFit/>
            </a:bodyPr>
            <a:lstStyle/>
            <a:p>
              <a:r>
                <a:rPr lang="en-US" b="1" dirty="0"/>
                <a:t>1</a:t>
              </a:r>
            </a:p>
          </p:txBody>
        </p:sp>
        <p:sp>
          <p:nvSpPr>
            <p:cNvPr id="24" name="TextBox 23">
              <a:extLst>
                <a:ext uri="{FF2B5EF4-FFF2-40B4-BE49-F238E27FC236}">
                  <a16:creationId xmlns:a16="http://schemas.microsoft.com/office/drawing/2014/main" id="{53F662F4-408F-E926-6647-CC42148F77E0}"/>
                </a:ext>
              </a:extLst>
            </p:cNvPr>
            <p:cNvSpPr txBox="1"/>
            <p:nvPr/>
          </p:nvSpPr>
          <p:spPr>
            <a:xfrm>
              <a:off x="11244043" y="4931005"/>
              <a:ext cx="346715" cy="415624"/>
            </a:xfrm>
            <a:prstGeom prst="rect">
              <a:avLst/>
            </a:prstGeom>
            <a:noFill/>
          </p:spPr>
          <p:txBody>
            <a:bodyPr wrap="none" rtlCol="0">
              <a:spAutoFit/>
            </a:bodyPr>
            <a:lstStyle/>
            <a:p>
              <a:r>
                <a:rPr lang="en-US" b="1" dirty="0"/>
                <a:t>1</a:t>
              </a:r>
            </a:p>
          </p:txBody>
        </p:sp>
        <p:sp>
          <p:nvSpPr>
            <p:cNvPr id="25" name="TextBox 24">
              <a:extLst>
                <a:ext uri="{FF2B5EF4-FFF2-40B4-BE49-F238E27FC236}">
                  <a16:creationId xmlns:a16="http://schemas.microsoft.com/office/drawing/2014/main" id="{6FCAB817-4EE2-03CA-E873-5423F9F1704A}"/>
                </a:ext>
              </a:extLst>
            </p:cNvPr>
            <p:cNvSpPr txBox="1"/>
            <p:nvPr/>
          </p:nvSpPr>
          <p:spPr>
            <a:xfrm>
              <a:off x="9399742" y="4805112"/>
              <a:ext cx="346715" cy="415624"/>
            </a:xfrm>
            <a:prstGeom prst="rect">
              <a:avLst/>
            </a:prstGeom>
            <a:noFill/>
          </p:spPr>
          <p:txBody>
            <a:bodyPr wrap="none" rtlCol="0">
              <a:spAutoFit/>
            </a:bodyPr>
            <a:lstStyle/>
            <a:p>
              <a:r>
                <a:rPr lang="en-US" b="1" dirty="0"/>
                <a:t>2</a:t>
              </a:r>
            </a:p>
          </p:txBody>
        </p:sp>
        <p:sp>
          <p:nvSpPr>
            <p:cNvPr id="28" name="TextBox 27">
              <a:extLst>
                <a:ext uri="{FF2B5EF4-FFF2-40B4-BE49-F238E27FC236}">
                  <a16:creationId xmlns:a16="http://schemas.microsoft.com/office/drawing/2014/main" id="{A2463A34-86A3-C82F-3AF6-63FB5B0AD04E}"/>
                </a:ext>
              </a:extLst>
            </p:cNvPr>
            <p:cNvSpPr txBox="1"/>
            <p:nvPr/>
          </p:nvSpPr>
          <p:spPr>
            <a:xfrm>
              <a:off x="9829321" y="4874929"/>
              <a:ext cx="346715" cy="415624"/>
            </a:xfrm>
            <a:prstGeom prst="rect">
              <a:avLst/>
            </a:prstGeom>
            <a:noFill/>
          </p:spPr>
          <p:txBody>
            <a:bodyPr wrap="none" rtlCol="0">
              <a:spAutoFit/>
            </a:bodyPr>
            <a:lstStyle/>
            <a:p>
              <a:r>
                <a:rPr lang="en-US" b="1" dirty="0"/>
                <a:t>0</a:t>
              </a:r>
            </a:p>
          </p:txBody>
        </p:sp>
        <p:sp>
          <p:nvSpPr>
            <p:cNvPr id="29" name="TextBox 28">
              <a:extLst>
                <a:ext uri="{FF2B5EF4-FFF2-40B4-BE49-F238E27FC236}">
                  <a16:creationId xmlns:a16="http://schemas.microsoft.com/office/drawing/2014/main" id="{B6D0CBA9-C02E-A044-1D56-2EC1CBF4CA51}"/>
                </a:ext>
              </a:extLst>
            </p:cNvPr>
            <p:cNvSpPr txBox="1"/>
            <p:nvPr/>
          </p:nvSpPr>
          <p:spPr>
            <a:xfrm>
              <a:off x="10307634" y="4884195"/>
              <a:ext cx="346715" cy="415624"/>
            </a:xfrm>
            <a:prstGeom prst="rect">
              <a:avLst/>
            </a:prstGeom>
            <a:noFill/>
          </p:spPr>
          <p:txBody>
            <a:bodyPr wrap="none" rtlCol="0">
              <a:spAutoFit/>
            </a:bodyPr>
            <a:lstStyle/>
            <a:p>
              <a:r>
                <a:rPr lang="en-US" b="1" dirty="0"/>
                <a:t>2</a:t>
              </a:r>
            </a:p>
          </p:txBody>
        </p:sp>
      </p:grpSp>
      <p:pic>
        <p:nvPicPr>
          <p:cNvPr id="4" name="Picture 3">
            <a:extLst>
              <a:ext uri="{FF2B5EF4-FFF2-40B4-BE49-F238E27FC236}">
                <a16:creationId xmlns:a16="http://schemas.microsoft.com/office/drawing/2014/main" id="{2ED4C898-CE9D-CC23-3042-47CA9E48B203}"/>
              </a:ext>
            </a:extLst>
          </p:cNvPr>
          <p:cNvPicPr>
            <a:picLocks noChangeAspect="1"/>
          </p:cNvPicPr>
          <p:nvPr/>
        </p:nvPicPr>
        <p:blipFill rotWithShape="1">
          <a:blip r:embed="rId4"/>
          <a:srcRect l="8707"/>
          <a:stretch/>
        </p:blipFill>
        <p:spPr>
          <a:xfrm>
            <a:off x="383985" y="2240267"/>
            <a:ext cx="3820446" cy="2737830"/>
          </a:xfrm>
          <a:prstGeom prst="rect">
            <a:avLst/>
          </a:prstGeom>
        </p:spPr>
      </p:pic>
      <p:sp>
        <p:nvSpPr>
          <p:cNvPr id="6" name="TextBox 5">
            <a:extLst>
              <a:ext uri="{FF2B5EF4-FFF2-40B4-BE49-F238E27FC236}">
                <a16:creationId xmlns:a16="http://schemas.microsoft.com/office/drawing/2014/main" id="{DBCC2E4E-D6F8-815B-97A7-0574707EF3B7}"/>
              </a:ext>
            </a:extLst>
          </p:cNvPr>
          <p:cNvSpPr txBox="1"/>
          <p:nvPr/>
        </p:nvSpPr>
        <p:spPr>
          <a:xfrm>
            <a:off x="239936" y="4980184"/>
            <a:ext cx="4401999" cy="1200329"/>
          </a:xfrm>
          <a:prstGeom prst="rect">
            <a:avLst/>
          </a:prstGeom>
          <a:noFill/>
        </p:spPr>
        <p:txBody>
          <a:bodyPr wrap="square" rtlCol="0">
            <a:spAutoFit/>
          </a:bodyPr>
          <a:lstStyle/>
          <a:p>
            <a:pPr algn="just"/>
            <a:r>
              <a:rPr lang="en-US" dirty="0"/>
              <a:t>Proportion of </a:t>
            </a:r>
            <a:r>
              <a:rPr lang="en-US" i="1" dirty="0"/>
              <a:t>Anopheles gambiae </a:t>
            </a:r>
            <a:r>
              <a:rPr lang="en-US" dirty="0"/>
              <a:t>and </a:t>
            </a:r>
            <a:r>
              <a:rPr lang="en-US" i="1" dirty="0"/>
              <a:t>An. </a:t>
            </a:r>
            <a:r>
              <a:rPr lang="en-US" i="1" dirty="0" err="1"/>
              <a:t>Funestus</a:t>
            </a:r>
            <a:r>
              <a:rPr lang="en-US" i="1" dirty="0"/>
              <a:t> </a:t>
            </a:r>
            <a:r>
              <a:rPr lang="en-US" dirty="0"/>
              <a:t>mosquitoes taking an additional blood meal</a:t>
            </a:r>
            <a:endParaRPr lang="en-US" i="1" dirty="0"/>
          </a:p>
          <a:p>
            <a:pPr algn="just"/>
            <a:r>
              <a:rPr lang="en-US" dirty="0"/>
              <a:t>Modified from </a:t>
            </a:r>
            <a:r>
              <a:rPr lang="en-US" i="1" dirty="0" err="1"/>
              <a:t>Beier</a:t>
            </a:r>
            <a:r>
              <a:rPr lang="en-US" i="1" dirty="0"/>
              <a:t> (1996) J Med </a:t>
            </a:r>
            <a:r>
              <a:rPr lang="en-US" i="1" dirty="0" err="1"/>
              <a:t>Entomol</a:t>
            </a:r>
            <a:endParaRPr lang="en-US" dirty="0"/>
          </a:p>
        </p:txBody>
      </p:sp>
    </p:spTree>
    <p:extLst>
      <p:ext uri="{BB962C8B-B14F-4D97-AF65-F5344CB8AC3E}">
        <p14:creationId xmlns:p14="http://schemas.microsoft.com/office/powerpoint/2010/main" val="2574918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B5CA47-9F46-D121-B06F-6EE61FA27FB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1524" y="0"/>
            <a:ext cx="12188952" cy="6857999"/>
          </a:xfrm>
          <a:prstGeom prst="rect">
            <a:avLst/>
          </a:prstGeom>
        </p:spPr>
      </p:pic>
      <p:sp>
        <p:nvSpPr>
          <p:cNvPr id="4" name="Rectangle: Rounded Corners 3">
            <a:extLst>
              <a:ext uri="{FF2B5EF4-FFF2-40B4-BE49-F238E27FC236}">
                <a16:creationId xmlns:a16="http://schemas.microsoft.com/office/drawing/2014/main" id="{0BAE6A0D-2264-592C-BDCB-7D2392AB98E7}"/>
              </a:ext>
            </a:extLst>
          </p:cNvPr>
          <p:cNvSpPr/>
          <p:nvPr/>
        </p:nvSpPr>
        <p:spPr>
          <a:xfrm rot="19966546">
            <a:off x="474384" y="3020227"/>
            <a:ext cx="9173530" cy="274320"/>
          </a:xfrm>
          <a:custGeom>
            <a:avLst/>
            <a:gdLst>
              <a:gd name="connsiteX0" fmla="*/ 0 w 9173530"/>
              <a:gd name="connsiteY0" fmla="*/ 137160 h 274320"/>
              <a:gd name="connsiteX1" fmla="*/ 137160 w 9173530"/>
              <a:gd name="connsiteY1" fmla="*/ 0 h 274320"/>
              <a:gd name="connsiteX2" fmla="*/ 730441 w 9173530"/>
              <a:gd name="connsiteY2" fmla="*/ 0 h 274320"/>
              <a:gd name="connsiteX3" fmla="*/ 1234729 w 9173530"/>
              <a:gd name="connsiteY3" fmla="*/ 0 h 274320"/>
              <a:gd name="connsiteX4" fmla="*/ 1650026 w 9173530"/>
              <a:gd name="connsiteY4" fmla="*/ 0 h 274320"/>
              <a:gd name="connsiteX5" fmla="*/ 2065322 w 9173530"/>
              <a:gd name="connsiteY5" fmla="*/ 0 h 274320"/>
              <a:gd name="connsiteX6" fmla="*/ 2480619 w 9173530"/>
              <a:gd name="connsiteY6" fmla="*/ 0 h 274320"/>
              <a:gd name="connsiteX7" fmla="*/ 3251884 w 9173530"/>
              <a:gd name="connsiteY7" fmla="*/ 0 h 274320"/>
              <a:gd name="connsiteX8" fmla="*/ 3578188 w 9173530"/>
              <a:gd name="connsiteY8" fmla="*/ 0 h 274320"/>
              <a:gd name="connsiteX9" fmla="*/ 4349453 w 9173530"/>
              <a:gd name="connsiteY9" fmla="*/ 0 h 274320"/>
              <a:gd name="connsiteX10" fmla="*/ 5120718 w 9173530"/>
              <a:gd name="connsiteY10" fmla="*/ 0 h 274320"/>
              <a:gd name="connsiteX11" fmla="*/ 5713998 w 9173530"/>
              <a:gd name="connsiteY11" fmla="*/ 0 h 274320"/>
              <a:gd name="connsiteX12" fmla="*/ 6485263 w 9173530"/>
              <a:gd name="connsiteY12" fmla="*/ 0 h 274320"/>
              <a:gd name="connsiteX13" fmla="*/ 7167536 w 9173530"/>
              <a:gd name="connsiteY13" fmla="*/ 0 h 274320"/>
              <a:gd name="connsiteX14" fmla="*/ 7760817 w 9173530"/>
              <a:gd name="connsiteY14" fmla="*/ 0 h 274320"/>
              <a:gd name="connsiteX15" fmla="*/ 8532081 w 9173530"/>
              <a:gd name="connsiteY15" fmla="*/ 0 h 274320"/>
              <a:gd name="connsiteX16" fmla="*/ 9036370 w 9173530"/>
              <a:gd name="connsiteY16" fmla="*/ 0 h 274320"/>
              <a:gd name="connsiteX17" fmla="*/ 9173530 w 9173530"/>
              <a:gd name="connsiteY17" fmla="*/ 137160 h 274320"/>
              <a:gd name="connsiteX18" fmla="*/ 9173530 w 9173530"/>
              <a:gd name="connsiteY18" fmla="*/ 137160 h 274320"/>
              <a:gd name="connsiteX19" fmla="*/ 9036370 w 9173530"/>
              <a:gd name="connsiteY19" fmla="*/ 274320 h 274320"/>
              <a:gd name="connsiteX20" fmla="*/ 8532081 w 9173530"/>
              <a:gd name="connsiteY20" fmla="*/ 274320 h 274320"/>
              <a:gd name="connsiteX21" fmla="*/ 8027793 w 9173530"/>
              <a:gd name="connsiteY21" fmla="*/ 274320 h 274320"/>
              <a:gd name="connsiteX22" fmla="*/ 7345520 w 9173530"/>
              <a:gd name="connsiteY22" fmla="*/ 274320 h 274320"/>
              <a:gd name="connsiteX23" fmla="*/ 6574255 w 9173530"/>
              <a:gd name="connsiteY23" fmla="*/ 274320 h 274320"/>
              <a:gd name="connsiteX24" fmla="*/ 6069967 w 9173530"/>
              <a:gd name="connsiteY24" fmla="*/ 274320 h 274320"/>
              <a:gd name="connsiteX25" fmla="*/ 5654670 w 9173530"/>
              <a:gd name="connsiteY25" fmla="*/ 274320 h 274320"/>
              <a:gd name="connsiteX26" fmla="*/ 5150382 w 9173530"/>
              <a:gd name="connsiteY26" fmla="*/ 274320 h 274320"/>
              <a:gd name="connsiteX27" fmla="*/ 4379117 w 9173530"/>
              <a:gd name="connsiteY27" fmla="*/ 274320 h 274320"/>
              <a:gd name="connsiteX28" fmla="*/ 3785836 w 9173530"/>
              <a:gd name="connsiteY28" fmla="*/ 274320 h 274320"/>
              <a:gd name="connsiteX29" fmla="*/ 3103563 w 9173530"/>
              <a:gd name="connsiteY29" fmla="*/ 274320 h 274320"/>
              <a:gd name="connsiteX30" fmla="*/ 2421291 w 9173530"/>
              <a:gd name="connsiteY30" fmla="*/ 274320 h 274320"/>
              <a:gd name="connsiteX31" fmla="*/ 1650026 w 9173530"/>
              <a:gd name="connsiteY31" fmla="*/ 274320 h 274320"/>
              <a:gd name="connsiteX32" fmla="*/ 1145737 w 9173530"/>
              <a:gd name="connsiteY32" fmla="*/ 274320 h 274320"/>
              <a:gd name="connsiteX33" fmla="*/ 730441 w 9173530"/>
              <a:gd name="connsiteY33" fmla="*/ 274320 h 274320"/>
              <a:gd name="connsiteX34" fmla="*/ 137160 w 9173530"/>
              <a:gd name="connsiteY34" fmla="*/ 274320 h 274320"/>
              <a:gd name="connsiteX35" fmla="*/ 0 w 9173530"/>
              <a:gd name="connsiteY35" fmla="*/ 13716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73530" h="274320" extrusionOk="0">
                <a:moveTo>
                  <a:pt x="0" y="137160"/>
                </a:moveTo>
                <a:cubicBezTo>
                  <a:pt x="19929" y="65640"/>
                  <a:pt x="77527" y="-381"/>
                  <a:pt x="137160" y="0"/>
                </a:cubicBezTo>
                <a:cubicBezTo>
                  <a:pt x="348150" y="-22341"/>
                  <a:pt x="539858" y="31147"/>
                  <a:pt x="730441" y="0"/>
                </a:cubicBezTo>
                <a:cubicBezTo>
                  <a:pt x="921024" y="-31147"/>
                  <a:pt x="990135" y="39308"/>
                  <a:pt x="1234729" y="0"/>
                </a:cubicBezTo>
                <a:cubicBezTo>
                  <a:pt x="1479323" y="-39308"/>
                  <a:pt x="1561509" y="2019"/>
                  <a:pt x="1650026" y="0"/>
                </a:cubicBezTo>
                <a:cubicBezTo>
                  <a:pt x="1738543" y="-2019"/>
                  <a:pt x="1894827" y="46604"/>
                  <a:pt x="2065322" y="0"/>
                </a:cubicBezTo>
                <a:cubicBezTo>
                  <a:pt x="2235817" y="-46604"/>
                  <a:pt x="2357245" y="32349"/>
                  <a:pt x="2480619" y="0"/>
                </a:cubicBezTo>
                <a:cubicBezTo>
                  <a:pt x="2603993" y="-32349"/>
                  <a:pt x="3024524" y="31118"/>
                  <a:pt x="3251884" y="0"/>
                </a:cubicBezTo>
                <a:cubicBezTo>
                  <a:pt x="3479244" y="-31118"/>
                  <a:pt x="3496890" y="4786"/>
                  <a:pt x="3578188" y="0"/>
                </a:cubicBezTo>
                <a:cubicBezTo>
                  <a:pt x="3659486" y="-4786"/>
                  <a:pt x="4183493" y="47286"/>
                  <a:pt x="4349453" y="0"/>
                </a:cubicBezTo>
                <a:cubicBezTo>
                  <a:pt x="4515413" y="-47286"/>
                  <a:pt x="4740908" y="28481"/>
                  <a:pt x="5120718" y="0"/>
                </a:cubicBezTo>
                <a:cubicBezTo>
                  <a:pt x="5500529" y="-28481"/>
                  <a:pt x="5467528" y="20347"/>
                  <a:pt x="5713998" y="0"/>
                </a:cubicBezTo>
                <a:cubicBezTo>
                  <a:pt x="5960468" y="-20347"/>
                  <a:pt x="6310401" y="35305"/>
                  <a:pt x="6485263" y="0"/>
                </a:cubicBezTo>
                <a:cubicBezTo>
                  <a:pt x="6660125" y="-35305"/>
                  <a:pt x="6940289" y="27686"/>
                  <a:pt x="7167536" y="0"/>
                </a:cubicBezTo>
                <a:cubicBezTo>
                  <a:pt x="7394783" y="-27686"/>
                  <a:pt x="7523512" y="28010"/>
                  <a:pt x="7760817" y="0"/>
                </a:cubicBezTo>
                <a:cubicBezTo>
                  <a:pt x="7998122" y="-28010"/>
                  <a:pt x="8340128" y="13244"/>
                  <a:pt x="8532081" y="0"/>
                </a:cubicBezTo>
                <a:cubicBezTo>
                  <a:pt x="8724034" y="-13244"/>
                  <a:pt x="8836269" y="30373"/>
                  <a:pt x="9036370" y="0"/>
                </a:cubicBezTo>
                <a:cubicBezTo>
                  <a:pt x="9109219" y="1942"/>
                  <a:pt x="9167346" y="63896"/>
                  <a:pt x="9173530" y="137160"/>
                </a:cubicBezTo>
                <a:lnTo>
                  <a:pt x="9173530" y="137160"/>
                </a:lnTo>
                <a:cubicBezTo>
                  <a:pt x="9184889" y="195718"/>
                  <a:pt x="9122696" y="264845"/>
                  <a:pt x="9036370" y="274320"/>
                </a:cubicBezTo>
                <a:cubicBezTo>
                  <a:pt x="8821635" y="310573"/>
                  <a:pt x="8711935" y="271536"/>
                  <a:pt x="8532081" y="274320"/>
                </a:cubicBezTo>
                <a:cubicBezTo>
                  <a:pt x="8352227" y="277104"/>
                  <a:pt x="8157252" y="230570"/>
                  <a:pt x="8027793" y="274320"/>
                </a:cubicBezTo>
                <a:cubicBezTo>
                  <a:pt x="7898334" y="318070"/>
                  <a:pt x="7679669" y="245723"/>
                  <a:pt x="7345520" y="274320"/>
                </a:cubicBezTo>
                <a:cubicBezTo>
                  <a:pt x="7011371" y="302917"/>
                  <a:pt x="6916220" y="228688"/>
                  <a:pt x="6574255" y="274320"/>
                </a:cubicBezTo>
                <a:cubicBezTo>
                  <a:pt x="6232291" y="319952"/>
                  <a:pt x="6298941" y="235710"/>
                  <a:pt x="6069967" y="274320"/>
                </a:cubicBezTo>
                <a:cubicBezTo>
                  <a:pt x="5840993" y="312930"/>
                  <a:pt x="5744522" y="226431"/>
                  <a:pt x="5654670" y="274320"/>
                </a:cubicBezTo>
                <a:cubicBezTo>
                  <a:pt x="5564818" y="322209"/>
                  <a:pt x="5274805" y="226900"/>
                  <a:pt x="5150382" y="274320"/>
                </a:cubicBezTo>
                <a:cubicBezTo>
                  <a:pt x="5025959" y="321740"/>
                  <a:pt x="4705254" y="269865"/>
                  <a:pt x="4379117" y="274320"/>
                </a:cubicBezTo>
                <a:cubicBezTo>
                  <a:pt x="4052981" y="278775"/>
                  <a:pt x="3950741" y="208526"/>
                  <a:pt x="3785836" y="274320"/>
                </a:cubicBezTo>
                <a:cubicBezTo>
                  <a:pt x="3620931" y="340114"/>
                  <a:pt x="3311535" y="269883"/>
                  <a:pt x="3103563" y="274320"/>
                </a:cubicBezTo>
                <a:cubicBezTo>
                  <a:pt x="2895591" y="278757"/>
                  <a:pt x="2740795" y="198119"/>
                  <a:pt x="2421291" y="274320"/>
                </a:cubicBezTo>
                <a:cubicBezTo>
                  <a:pt x="2101787" y="350521"/>
                  <a:pt x="1867051" y="264853"/>
                  <a:pt x="1650026" y="274320"/>
                </a:cubicBezTo>
                <a:cubicBezTo>
                  <a:pt x="1433001" y="283787"/>
                  <a:pt x="1290796" y="243705"/>
                  <a:pt x="1145737" y="274320"/>
                </a:cubicBezTo>
                <a:cubicBezTo>
                  <a:pt x="1000678" y="304935"/>
                  <a:pt x="827385" y="234413"/>
                  <a:pt x="730441" y="274320"/>
                </a:cubicBezTo>
                <a:cubicBezTo>
                  <a:pt x="633497" y="314227"/>
                  <a:pt x="347343" y="253623"/>
                  <a:pt x="137160" y="274320"/>
                </a:cubicBezTo>
                <a:cubicBezTo>
                  <a:pt x="57306" y="276776"/>
                  <a:pt x="4518" y="218655"/>
                  <a:pt x="0" y="137160"/>
                </a:cubicBezTo>
                <a:close/>
              </a:path>
            </a:pathLst>
          </a:custGeom>
          <a:noFill/>
          <a:ln w="76200">
            <a:solidFill>
              <a:srgbClr val="FFC000"/>
            </a:solidFill>
            <a:extLst>
              <a:ext uri="{C807C97D-BFC1-408E-A445-0C87EB9F89A2}">
                <ask:lineSketchStyleProps xmlns:ask="http://schemas.microsoft.com/office/drawing/2018/sketchyshapes" sd="4015006109">
                  <a:prstGeom prst="roundRect">
                    <a:avLst>
                      <a:gd name="adj" fmla="val 50000"/>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567090C-677E-6567-A2C6-05E02DE81344}"/>
              </a:ext>
            </a:extLst>
          </p:cNvPr>
          <p:cNvSpPr/>
          <p:nvPr/>
        </p:nvSpPr>
        <p:spPr>
          <a:xfrm flipV="1">
            <a:off x="9581882" y="2923502"/>
            <a:ext cx="2305318" cy="321886"/>
          </a:xfrm>
          <a:custGeom>
            <a:avLst/>
            <a:gdLst>
              <a:gd name="connsiteX0" fmla="*/ 0 w 2305318"/>
              <a:gd name="connsiteY0" fmla="*/ 160943 h 321886"/>
              <a:gd name="connsiteX1" fmla="*/ 160943 w 2305318"/>
              <a:gd name="connsiteY1" fmla="*/ 0 h 321886"/>
              <a:gd name="connsiteX2" fmla="*/ 656801 w 2305318"/>
              <a:gd name="connsiteY2" fmla="*/ 0 h 321886"/>
              <a:gd name="connsiteX3" fmla="*/ 1132825 w 2305318"/>
              <a:gd name="connsiteY3" fmla="*/ 0 h 321886"/>
              <a:gd name="connsiteX4" fmla="*/ 1589014 w 2305318"/>
              <a:gd name="connsiteY4" fmla="*/ 0 h 321886"/>
              <a:gd name="connsiteX5" fmla="*/ 2144375 w 2305318"/>
              <a:gd name="connsiteY5" fmla="*/ 0 h 321886"/>
              <a:gd name="connsiteX6" fmla="*/ 2305318 w 2305318"/>
              <a:gd name="connsiteY6" fmla="*/ 160943 h 321886"/>
              <a:gd name="connsiteX7" fmla="*/ 2305318 w 2305318"/>
              <a:gd name="connsiteY7" fmla="*/ 160943 h 321886"/>
              <a:gd name="connsiteX8" fmla="*/ 2144375 w 2305318"/>
              <a:gd name="connsiteY8" fmla="*/ 321886 h 321886"/>
              <a:gd name="connsiteX9" fmla="*/ 1648517 w 2305318"/>
              <a:gd name="connsiteY9" fmla="*/ 321886 h 321886"/>
              <a:gd name="connsiteX10" fmla="*/ 1212162 w 2305318"/>
              <a:gd name="connsiteY10" fmla="*/ 321886 h 321886"/>
              <a:gd name="connsiteX11" fmla="*/ 676635 w 2305318"/>
              <a:gd name="connsiteY11" fmla="*/ 321886 h 321886"/>
              <a:gd name="connsiteX12" fmla="*/ 160943 w 2305318"/>
              <a:gd name="connsiteY12" fmla="*/ 321886 h 321886"/>
              <a:gd name="connsiteX13" fmla="*/ 0 w 2305318"/>
              <a:gd name="connsiteY13" fmla="*/ 160943 h 3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5318" h="321886" extrusionOk="0">
                <a:moveTo>
                  <a:pt x="0" y="160943"/>
                </a:moveTo>
                <a:cubicBezTo>
                  <a:pt x="7988" y="73753"/>
                  <a:pt x="74434" y="-56"/>
                  <a:pt x="160943" y="0"/>
                </a:cubicBezTo>
                <a:cubicBezTo>
                  <a:pt x="408747" y="-27968"/>
                  <a:pt x="451985" y="683"/>
                  <a:pt x="656801" y="0"/>
                </a:cubicBezTo>
                <a:cubicBezTo>
                  <a:pt x="861617" y="-683"/>
                  <a:pt x="953275" y="43427"/>
                  <a:pt x="1132825" y="0"/>
                </a:cubicBezTo>
                <a:cubicBezTo>
                  <a:pt x="1312375" y="-43427"/>
                  <a:pt x="1388525" y="24136"/>
                  <a:pt x="1589014" y="0"/>
                </a:cubicBezTo>
                <a:cubicBezTo>
                  <a:pt x="1789503" y="-24136"/>
                  <a:pt x="1920840" y="18217"/>
                  <a:pt x="2144375" y="0"/>
                </a:cubicBezTo>
                <a:cubicBezTo>
                  <a:pt x="2229752" y="8066"/>
                  <a:pt x="2324930" y="75894"/>
                  <a:pt x="2305318" y="160943"/>
                </a:cubicBezTo>
                <a:lnTo>
                  <a:pt x="2305318" y="160943"/>
                </a:lnTo>
                <a:cubicBezTo>
                  <a:pt x="2286783" y="264053"/>
                  <a:pt x="2227103" y="306487"/>
                  <a:pt x="2144375" y="321886"/>
                </a:cubicBezTo>
                <a:cubicBezTo>
                  <a:pt x="2043820" y="346126"/>
                  <a:pt x="1770451" y="316009"/>
                  <a:pt x="1648517" y="321886"/>
                </a:cubicBezTo>
                <a:cubicBezTo>
                  <a:pt x="1526583" y="327763"/>
                  <a:pt x="1416483" y="284231"/>
                  <a:pt x="1212162" y="321886"/>
                </a:cubicBezTo>
                <a:cubicBezTo>
                  <a:pt x="1007841" y="359541"/>
                  <a:pt x="792757" y="315114"/>
                  <a:pt x="676635" y="321886"/>
                </a:cubicBezTo>
                <a:cubicBezTo>
                  <a:pt x="560513" y="328658"/>
                  <a:pt x="399892" y="260294"/>
                  <a:pt x="160943" y="321886"/>
                </a:cubicBezTo>
                <a:cubicBezTo>
                  <a:pt x="71069" y="313166"/>
                  <a:pt x="-6626" y="229056"/>
                  <a:pt x="0" y="160943"/>
                </a:cubicBezTo>
                <a:close/>
              </a:path>
            </a:pathLst>
          </a:custGeom>
          <a:noFill/>
          <a:ln w="38100">
            <a:solidFill>
              <a:srgbClr val="FFC000"/>
            </a:solidFill>
            <a:extLst>
              <a:ext uri="{C807C97D-BFC1-408E-A445-0C87EB9F89A2}">
                <ask:lineSketchStyleProps xmlns:ask="http://schemas.microsoft.com/office/drawing/2018/sketchyshapes" sd="4015006109">
                  <a:prstGeom prst="roundRect">
                    <a:avLst>
                      <a:gd name="adj" fmla="val 50000"/>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97805CD-095F-FB5E-B452-FDE49B5F4C07}"/>
              </a:ext>
            </a:extLst>
          </p:cNvPr>
          <p:cNvSpPr txBox="1"/>
          <p:nvPr/>
        </p:nvSpPr>
        <p:spPr>
          <a:xfrm>
            <a:off x="4653015" y="4266863"/>
            <a:ext cx="7234185" cy="1569660"/>
          </a:xfrm>
          <a:prstGeom prst="rect">
            <a:avLst/>
          </a:prstGeom>
          <a:solidFill>
            <a:schemeClr val="bg1"/>
          </a:solidFill>
        </p:spPr>
        <p:txBody>
          <a:bodyPr wrap="square" rtlCol="0">
            <a:spAutoFit/>
          </a:bodyPr>
          <a:lstStyle/>
          <a:p>
            <a:r>
              <a:rPr lang="en-US" sz="2400" i="1" dirty="0"/>
              <a:t>R</a:t>
            </a:r>
            <a:r>
              <a:rPr lang="en-US" sz="2400" i="1" baseline="-25000" dirty="0"/>
              <a:t>0  </a:t>
            </a:r>
            <a:r>
              <a:rPr lang="en-US" sz="2400" dirty="0"/>
              <a:t>shows drastically different responses to biting rate under the standard assumption that  </a:t>
            </a:r>
          </a:p>
          <a:p>
            <a:pPr algn="ctr"/>
            <a:r>
              <a:rPr lang="en-US" sz="2400" b="1" dirty="0"/>
              <a:t>“biting rate = 1/gonotrophic cycle duration”</a:t>
            </a:r>
          </a:p>
          <a:p>
            <a:r>
              <a:rPr lang="en-US" sz="2400" dirty="0"/>
              <a:t>because the </a:t>
            </a:r>
            <a:r>
              <a:rPr lang="en-US" sz="2400" i="1" dirty="0"/>
              <a:t>mechanisms</a:t>
            </a:r>
            <a:r>
              <a:rPr lang="en-US" sz="2400" dirty="0"/>
              <a:t> decreasing GCD differ</a:t>
            </a:r>
          </a:p>
        </p:txBody>
      </p:sp>
    </p:spTree>
    <p:extLst>
      <p:ext uri="{BB962C8B-B14F-4D97-AF65-F5344CB8AC3E}">
        <p14:creationId xmlns:p14="http://schemas.microsoft.com/office/powerpoint/2010/main" val="32053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6" presetClass="emph" presetSubtype="0" fill="hold" grpId="1" nodeType="withEffect">
                                  <p:stCondLst>
                                    <p:cond delay="0"/>
                                  </p:stCondLst>
                                  <p:childTnLst>
                                    <p:animEffect transition="out" filter="fade">
                                      <p:cBhvr>
                                        <p:cTn id="8" dur="500" tmFilter="0, 0; .2, .5; .8, .5; 1, 0"/>
                                        <p:tgtEl>
                                          <p:spTgt spid="4"/>
                                        </p:tgtEl>
                                      </p:cBhvr>
                                    </p:animEffect>
                                    <p:animScale>
                                      <p:cBhvr>
                                        <p:cTn id="9" dur="250" autoRev="1" fill="hold"/>
                                        <p:tgtEl>
                                          <p:spTgt spid="4"/>
                                        </p:tgtEl>
                                      </p:cBhvr>
                                      <p:by x="105000" y="105000"/>
                                    </p:animScale>
                                  </p:childTnLst>
                                </p:cTn>
                              </p:par>
                              <p:par>
                                <p:cTn id="10" presetID="1"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26" presetClass="emph" presetSubtype="0" fill="hold" grpId="1" nodeType="withEffect">
                                  <p:stCondLst>
                                    <p:cond delay="0"/>
                                  </p:stCondLst>
                                  <p:childTnLst>
                                    <p:animEffect transition="out" filter="fade">
                                      <p:cBhvr>
                                        <p:cTn id="13" dur="500" tmFilter="0, 0; .2, .5; .8, .5; 1, 0"/>
                                        <p:tgtEl>
                                          <p:spTgt spid="5"/>
                                        </p:tgtEl>
                                      </p:cBhvr>
                                    </p:animEffect>
                                    <p:animScale>
                                      <p:cBhvr>
                                        <p:cTn id="14"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470709-2AF5-577B-5E83-C16C752EEA66}"/>
              </a:ext>
            </a:extLst>
          </p:cNvPr>
          <p:cNvPicPr>
            <a:picLocks noChangeAspect="1"/>
          </p:cNvPicPr>
          <p:nvPr/>
        </p:nvPicPr>
        <p:blipFill>
          <a:blip r:embed="rId2">
            <a:alphaModFix amt="20000"/>
          </a:blip>
          <a:stretch>
            <a:fillRect/>
          </a:stretch>
        </p:blipFill>
        <p:spPr>
          <a:xfrm>
            <a:off x="-528" y="0"/>
            <a:ext cx="12192000" cy="6858000"/>
          </a:xfrm>
          <a:prstGeom prst="rect">
            <a:avLst/>
          </a:prstGeom>
        </p:spPr>
      </p:pic>
      <p:sp>
        <p:nvSpPr>
          <p:cNvPr id="3" name="Rectangle: Rounded Corners 2">
            <a:extLst>
              <a:ext uri="{FF2B5EF4-FFF2-40B4-BE49-F238E27FC236}">
                <a16:creationId xmlns:a16="http://schemas.microsoft.com/office/drawing/2014/main" id="{ABF748EE-D7E9-92A6-20A6-819F3B83D6E3}"/>
              </a:ext>
            </a:extLst>
          </p:cNvPr>
          <p:cNvSpPr/>
          <p:nvPr/>
        </p:nvSpPr>
        <p:spPr>
          <a:xfrm>
            <a:off x="2518344" y="1896473"/>
            <a:ext cx="7155311" cy="3065053"/>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Identifying the correct </a:t>
            </a:r>
            <a:r>
              <a:rPr lang="en-US" sz="2800" b="1" dirty="0">
                <a:solidFill>
                  <a:sysClr val="windowText" lastClr="000000"/>
                </a:solidFill>
              </a:rPr>
              <a:t>mechanism </a:t>
            </a:r>
            <a:r>
              <a:rPr lang="en-US" sz="2800" dirty="0">
                <a:solidFill>
                  <a:sysClr val="windowText" lastClr="000000"/>
                </a:solidFill>
              </a:rPr>
              <a:t>driving </a:t>
            </a:r>
          </a:p>
          <a:p>
            <a:r>
              <a:rPr lang="en-US" sz="2800" dirty="0">
                <a:solidFill>
                  <a:sysClr val="windowText" lastClr="000000"/>
                </a:solidFill>
              </a:rPr>
              <a:t>observed multiple blood-feeding is key for predictions of transmission risk</a:t>
            </a:r>
            <a:endParaRPr lang="en-US" sz="2800" i="1" dirty="0">
              <a:solidFill>
                <a:sysClr val="windowText" lastClr="000000"/>
              </a:solidFill>
            </a:endParaRPr>
          </a:p>
        </p:txBody>
      </p:sp>
    </p:spTree>
    <p:extLst>
      <p:ext uri="{BB962C8B-B14F-4D97-AF65-F5344CB8AC3E}">
        <p14:creationId xmlns:p14="http://schemas.microsoft.com/office/powerpoint/2010/main" val="3610227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1C212D-F64F-D2C6-56A1-B5C21362CF36}"/>
              </a:ext>
            </a:extLst>
          </p:cNvPr>
          <p:cNvPicPr>
            <a:picLocks noChangeAspect="1"/>
          </p:cNvPicPr>
          <p:nvPr/>
        </p:nvPicPr>
        <p:blipFill rotWithShape="1">
          <a:blip r:embed="rId2">
            <a:extLst>
              <a:ext uri="{28A0092B-C50C-407E-A947-70E740481C1C}">
                <a14:useLocalDpi xmlns:a14="http://schemas.microsoft.com/office/drawing/2010/main" val="0"/>
              </a:ext>
            </a:extLst>
          </a:blip>
          <a:srcRect r="10836"/>
          <a:stretch/>
        </p:blipFill>
        <p:spPr>
          <a:xfrm>
            <a:off x="661911" y="1122208"/>
            <a:ext cx="10868177" cy="5943612"/>
          </a:xfrm>
          <a:prstGeom prst="rect">
            <a:avLst/>
          </a:prstGeom>
          <a:ln>
            <a:noFill/>
          </a:ln>
        </p:spPr>
      </p:pic>
      <p:sp>
        <p:nvSpPr>
          <p:cNvPr id="5" name="Rectangle 4">
            <a:extLst>
              <a:ext uri="{FF2B5EF4-FFF2-40B4-BE49-F238E27FC236}">
                <a16:creationId xmlns:a16="http://schemas.microsoft.com/office/drawing/2014/main" id="{CFEEAC94-4150-4D31-F6F1-0F613C9258A8}"/>
              </a:ext>
            </a:extLst>
          </p:cNvPr>
          <p:cNvSpPr/>
          <p:nvPr/>
        </p:nvSpPr>
        <p:spPr>
          <a:xfrm>
            <a:off x="4784435" y="1440975"/>
            <a:ext cx="1108365" cy="2215032"/>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A076D03-621B-A2B7-629E-6ED966D2D7D9}"/>
              </a:ext>
            </a:extLst>
          </p:cNvPr>
          <p:cNvSpPr/>
          <p:nvPr/>
        </p:nvSpPr>
        <p:spPr>
          <a:xfrm>
            <a:off x="2558473" y="1338596"/>
            <a:ext cx="1228436" cy="2317411"/>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8CA4FFED-B194-0361-E832-407BECACB0BD}"/>
              </a:ext>
            </a:extLst>
          </p:cNvPr>
          <p:cNvCxnSpPr>
            <a:cxnSpLocks/>
          </p:cNvCxnSpPr>
          <p:nvPr/>
        </p:nvCxnSpPr>
        <p:spPr>
          <a:xfrm flipH="1">
            <a:off x="2370771" y="5659308"/>
            <a:ext cx="893460" cy="516533"/>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B1C7CC5-91F3-5B34-2D31-E1D803944CB8}"/>
              </a:ext>
            </a:extLst>
          </p:cNvPr>
          <p:cNvCxnSpPr>
            <a:cxnSpLocks/>
          </p:cNvCxnSpPr>
          <p:nvPr/>
        </p:nvCxnSpPr>
        <p:spPr>
          <a:xfrm flipH="1">
            <a:off x="3560029" y="5659308"/>
            <a:ext cx="1877660" cy="110170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F23935D-426A-12FE-B580-3E2E4009904E}"/>
              </a:ext>
            </a:extLst>
          </p:cNvPr>
          <p:cNvSpPr txBox="1"/>
          <p:nvPr/>
        </p:nvSpPr>
        <p:spPr>
          <a:xfrm>
            <a:off x="3023" y="138540"/>
            <a:ext cx="12188977" cy="954107"/>
          </a:xfrm>
          <a:prstGeom prst="rect">
            <a:avLst/>
          </a:prstGeom>
          <a:solidFill>
            <a:schemeClr val="bg1"/>
          </a:solidFill>
        </p:spPr>
        <p:txBody>
          <a:bodyPr wrap="square" rtlCol="0">
            <a:spAutoFit/>
          </a:bodyPr>
          <a:lstStyle/>
          <a:p>
            <a:r>
              <a:rPr lang="en-US" sz="2800" dirty="0"/>
              <a:t>To most efficiently reduce </a:t>
            </a:r>
            <a:r>
              <a:rPr lang="en-US" sz="2800" i="1" dirty="0"/>
              <a:t>R</a:t>
            </a:r>
            <a:r>
              <a:rPr lang="en-US" sz="2800" i="1" baseline="-25000" dirty="0"/>
              <a:t>0 </a:t>
            </a:r>
            <a:r>
              <a:rPr lang="en-US" sz="2800" i="1" dirty="0"/>
              <a:t>,</a:t>
            </a:r>
            <a:r>
              <a:rPr lang="en-US" sz="2800" baseline="-25000" dirty="0"/>
              <a:t> </a:t>
            </a:r>
            <a:r>
              <a:rPr lang="en-US" sz="2800" dirty="0"/>
              <a:t> </a:t>
            </a:r>
          </a:p>
          <a:p>
            <a:r>
              <a:rPr lang="en-US" sz="2800" u="heavy" dirty="0">
                <a:uFill>
                  <a:solidFill>
                    <a:srgbClr val="FFC000"/>
                  </a:solidFill>
                </a:uFill>
              </a:rPr>
              <a:t>increase questing duration</a:t>
            </a:r>
            <a:r>
              <a:rPr lang="en-US" sz="2800" dirty="0"/>
              <a:t> or </a:t>
            </a:r>
            <a:r>
              <a:rPr lang="en-US" sz="2800" u="heavy" dirty="0">
                <a:uFill>
                  <a:solidFill>
                    <a:srgbClr val="FFC000"/>
                  </a:solidFill>
                </a:uFill>
              </a:rPr>
              <a:t>make landings less successful</a:t>
            </a:r>
            <a:endParaRPr lang="en-US" sz="2800" i="1" u="heavy" dirty="0">
              <a:uFill>
                <a:solidFill>
                  <a:srgbClr val="FFC000"/>
                </a:solidFill>
              </a:uFill>
            </a:endParaRPr>
          </a:p>
        </p:txBody>
      </p:sp>
    </p:spTree>
    <p:extLst>
      <p:ext uri="{BB962C8B-B14F-4D97-AF65-F5344CB8AC3E}">
        <p14:creationId xmlns:p14="http://schemas.microsoft.com/office/powerpoint/2010/main" val="1727983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1C212D-F64F-D2C6-56A1-B5C21362CF36}"/>
              </a:ext>
            </a:extLst>
          </p:cNvPr>
          <p:cNvPicPr>
            <a:picLocks noChangeAspect="1"/>
          </p:cNvPicPr>
          <p:nvPr/>
        </p:nvPicPr>
        <p:blipFill rotWithShape="1">
          <a:blip r:embed="rId2">
            <a:extLst>
              <a:ext uri="{28A0092B-C50C-407E-A947-70E740481C1C}">
                <a14:useLocalDpi xmlns:a14="http://schemas.microsoft.com/office/drawing/2010/main" val="0"/>
              </a:ext>
            </a:extLst>
          </a:blip>
          <a:srcRect r="10836"/>
          <a:stretch/>
        </p:blipFill>
        <p:spPr>
          <a:xfrm>
            <a:off x="661911" y="1122208"/>
            <a:ext cx="10868177" cy="5943612"/>
          </a:xfrm>
          <a:prstGeom prst="rect">
            <a:avLst/>
          </a:prstGeom>
          <a:ln>
            <a:noFill/>
          </a:ln>
        </p:spPr>
      </p:pic>
      <p:sp>
        <p:nvSpPr>
          <p:cNvPr id="16" name="TextBox 15">
            <a:extLst>
              <a:ext uri="{FF2B5EF4-FFF2-40B4-BE49-F238E27FC236}">
                <a16:creationId xmlns:a16="http://schemas.microsoft.com/office/drawing/2014/main" id="{BF23935D-426A-12FE-B580-3E2E4009904E}"/>
              </a:ext>
            </a:extLst>
          </p:cNvPr>
          <p:cNvSpPr txBox="1"/>
          <p:nvPr/>
        </p:nvSpPr>
        <p:spPr>
          <a:xfrm>
            <a:off x="3023" y="129304"/>
            <a:ext cx="12188977" cy="523220"/>
          </a:xfrm>
          <a:prstGeom prst="rect">
            <a:avLst/>
          </a:prstGeom>
          <a:solidFill>
            <a:schemeClr val="bg1"/>
          </a:solidFill>
        </p:spPr>
        <p:txBody>
          <a:bodyPr wrap="square" rtlCol="0">
            <a:spAutoFit/>
          </a:bodyPr>
          <a:lstStyle/>
          <a:p>
            <a:r>
              <a:rPr lang="en-US" sz="2800" u="heavy" dirty="0">
                <a:uFill>
                  <a:solidFill>
                    <a:srgbClr val="C00000"/>
                  </a:solidFill>
                </a:uFill>
              </a:rPr>
              <a:t>Failing more frequently at the ingestion stage increases </a:t>
            </a:r>
            <a:r>
              <a:rPr lang="en-US" sz="2800" i="1" u="heavy" dirty="0">
                <a:uFill>
                  <a:solidFill>
                    <a:srgbClr val="C00000"/>
                  </a:solidFill>
                </a:uFill>
              </a:rPr>
              <a:t>R</a:t>
            </a:r>
            <a:r>
              <a:rPr lang="en-US" sz="2800" i="1" u="heavy" baseline="-25000" dirty="0">
                <a:uFill>
                  <a:solidFill>
                    <a:srgbClr val="C00000"/>
                  </a:solidFill>
                </a:uFill>
              </a:rPr>
              <a:t>0</a:t>
            </a:r>
            <a:endParaRPr lang="en-US" sz="2800" u="heavy" dirty="0">
              <a:uFill>
                <a:solidFill>
                  <a:srgbClr val="C00000"/>
                </a:solidFill>
              </a:uFill>
            </a:endParaRPr>
          </a:p>
        </p:txBody>
      </p:sp>
      <p:sp>
        <p:nvSpPr>
          <p:cNvPr id="2" name="Rectangle 1">
            <a:extLst>
              <a:ext uri="{FF2B5EF4-FFF2-40B4-BE49-F238E27FC236}">
                <a16:creationId xmlns:a16="http://schemas.microsoft.com/office/drawing/2014/main" id="{F77B0976-2A51-863B-3E74-E5D3D57D3E42}"/>
              </a:ext>
            </a:extLst>
          </p:cNvPr>
          <p:cNvSpPr/>
          <p:nvPr/>
        </p:nvSpPr>
        <p:spPr>
          <a:xfrm>
            <a:off x="9144000" y="3519055"/>
            <a:ext cx="1066601" cy="172203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4034E1E0-EA7A-CF9E-4563-5F18F711E619}"/>
              </a:ext>
            </a:extLst>
          </p:cNvPr>
          <p:cNvCxnSpPr>
            <a:cxnSpLocks/>
          </p:cNvCxnSpPr>
          <p:nvPr/>
        </p:nvCxnSpPr>
        <p:spPr>
          <a:xfrm flipH="1">
            <a:off x="8115793" y="5705489"/>
            <a:ext cx="1554480" cy="91440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6022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1C212D-F64F-D2C6-56A1-B5C21362CF36}"/>
              </a:ext>
            </a:extLst>
          </p:cNvPr>
          <p:cNvPicPr>
            <a:picLocks noChangeAspect="1"/>
          </p:cNvPicPr>
          <p:nvPr/>
        </p:nvPicPr>
        <p:blipFill rotWithShape="1">
          <a:blip r:embed="rId2">
            <a:extLst>
              <a:ext uri="{28A0092B-C50C-407E-A947-70E740481C1C}">
                <a14:useLocalDpi xmlns:a14="http://schemas.microsoft.com/office/drawing/2010/main" val="0"/>
              </a:ext>
            </a:extLst>
          </a:blip>
          <a:srcRect r="10836"/>
          <a:stretch/>
        </p:blipFill>
        <p:spPr>
          <a:xfrm>
            <a:off x="661911" y="1122208"/>
            <a:ext cx="10868177" cy="5943612"/>
          </a:xfrm>
          <a:prstGeom prst="rect">
            <a:avLst/>
          </a:prstGeom>
          <a:ln>
            <a:noFill/>
          </a:ln>
        </p:spPr>
      </p:pic>
      <p:sp>
        <p:nvSpPr>
          <p:cNvPr id="16" name="TextBox 15">
            <a:extLst>
              <a:ext uri="{FF2B5EF4-FFF2-40B4-BE49-F238E27FC236}">
                <a16:creationId xmlns:a16="http://schemas.microsoft.com/office/drawing/2014/main" id="{BF23935D-426A-12FE-B580-3E2E4009904E}"/>
              </a:ext>
            </a:extLst>
          </p:cNvPr>
          <p:cNvSpPr txBox="1"/>
          <p:nvPr/>
        </p:nvSpPr>
        <p:spPr>
          <a:xfrm>
            <a:off x="3023" y="129304"/>
            <a:ext cx="12188977" cy="523220"/>
          </a:xfrm>
          <a:prstGeom prst="rect">
            <a:avLst/>
          </a:prstGeom>
          <a:solidFill>
            <a:schemeClr val="bg1"/>
          </a:solidFill>
        </p:spPr>
        <p:txBody>
          <a:bodyPr wrap="square" rtlCol="0">
            <a:spAutoFit/>
          </a:bodyPr>
          <a:lstStyle/>
          <a:p>
            <a:r>
              <a:rPr lang="en-US" sz="2800" dirty="0">
                <a:uFill>
                  <a:solidFill>
                    <a:srgbClr val="C00000"/>
                  </a:solidFill>
                </a:uFill>
              </a:rPr>
              <a:t>Surprisingly, </a:t>
            </a:r>
            <a:r>
              <a:rPr lang="en-US" sz="2800" u="heavy" dirty="0">
                <a:uFill>
                  <a:solidFill>
                    <a:srgbClr val="C00000"/>
                  </a:solidFill>
                </a:uFill>
              </a:rPr>
              <a:t>seeking a new host more frequently also reduces </a:t>
            </a:r>
            <a:r>
              <a:rPr lang="en-US" sz="2800" i="1" u="heavy" dirty="0">
                <a:uFill>
                  <a:solidFill>
                    <a:srgbClr val="C00000"/>
                  </a:solidFill>
                </a:uFill>
              </a:rPr>
              <a:t>R</a:t>
            </a:r>
            <a:r>
              <a:rPr lang="en-US" sz="2800" i="1" u="heavy" baseline="-25000" dirty="0">
                <a:uFill>
                  <a:solidFill>
                    <a:srgbClr val="C00000"/>
                  </a:solidFill>
                </a:uFill>
              </a:rPr>
              <a:t>0</a:t>
            </a:r>
          </a:p>
        </p:txBody>
      </p:sp>
      <p:sp>
        <p:nvSpPr>
          <p:cNvPr id="2" name="Rectangle 1">
            <a:extLst>
              <a:ext uri="{FF2B5EF4-FFF2-40B4-BE49-F238E27FC236}">
                <a16:creationId xmlns:a16="http://schemas.microsoft.com/office/drawing/2014/main" id="{F77B0976-2A51-863B-3E74-E5D3D57D3E42}"/>
              </a:ext>
            </a:extLst>
          </p:cNvPr>
          <p:cNvSpPr/>
          <p:nvPr/>
        </p:nvSpPr>
        <p:spPr>
          <a:xfrm>
            <a:off x="3722243" y="3537527"/>
            <a:ext cx="1066601" cy="172203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4034E1E0-EA7A-CF9E-4563-5F18F711E619}"/>
              </a:ext>
            </a:extLst>
          </p:cNvPr>
          <p:cNvCxnSpPr>
            <a:cxnSpLocks/>
          </p:cNvCxnSpPr>
          <p:nvPr/>
        </p:nvCxnSpPr>
        <p:spPr>
          <a:xfrm flipH="1">
            <a:off x="2694036" y="5705489"/>
            <a:ext cx="1554480" cy="91440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7751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F23935D-426A-12FE-B580-3E2E4009904E}"/>
              </a:ext>
            </a:extLst>
          </p:cNvPr>
          <p:cNvSpPr txBox="1"/>
          <p:nvPr/>
        </p:nvSpPr>
        <p:spPr>
          <a:xfrm>
            <a:off x="139810" y="4409764"/>
            <a:ext cx="8089789" cy="2246769"/>
          </a:xfrm>
          <a:prstGeom prst="rect">
            <a:avLst/>
          </a:prstGeom>
          <a:solidFill>
            <a:schemeClr val="bg1"/>
          </a:solidFill>
        </p:spPr>
        <p:txBody>
          <a:bodyPr wrap="square" rtlCol="0">
            <a:spAutoFit/>
          </a:bodyPr>
          <a:lstStyle/>
          <a:p>
            <a:r>
              <a:rPr lang="en-US" sz="2000" dirty="0">
                <a:uFill>
                  <a:solidFill>
                    <a:srgbClr val="C00000"/>
                  </a:solidFill>
                </a:uFill>
              </a:rPr>
              <a:t>Effective personal protection measures should:</a:t>
            </a:r>
          </a:p>
          <a:p>
            <a:pPr marL="571500" indent="-571500">
              <a:buAutoNum type="romanLcParenR"/>
            </a:pPr>
            <a:r>
              <a:rPr lang="en-US" sz="2000" dirty="0">
                <a:uFill>
                  <a:solidFill>
                    <a:srgbClr val="C00000"/>
                  </a:solidFill>
                </a:uFill>
              </a:rPr>
              <a:t>decrease the ability of  mosquitoes to </a:t>
            </a:r>
            <a:r>
              <a:rPr lang="en-US" sz="2000" b="1" dirty="0">
                <a:uFill>
                  <a:solidFill>
                    <a:srgbClr val="C00000"/>
                  </a:solidFill>
                </a:uFill>
              </a:rPr>
              <a:t>locate a host</a:t>
            </a:r>
            <a:r>
              <a:rPr lang="en-US" sz="2000" dirty="0">
                <a:uFill>
                  <a:solidFill>
                    <a:srgbClr val="C00000"/>
                  </a:solidFill>
                </a:uFill>
              </a:rPr>
              <a:t>, or</a:t>
            </a:r>
          </a:p>
          <a:p>
            <a:pPr marL="571500" indent="-571500">
              <a:buAutoNum type="romanLcParenR"/>
            </a:pPr>
            <a:r>
              <a:rPr lang="en-US" sz="2000" dirty="0">
                <a:uFill>
                  <a:solidFill>
                    <a:srgbClr val="C00000"/>
                  </a:solidFill>
                </a:uFill>
              </a:rPr>
              <a:t>decrease the ability of mosquitoes to </a:t>
            </a:r>
            <a:r>
              <a:rPr lang="en-US" sz="2000" b="1" dirty="0">
                <a:uFill>
                  <a:solidFill>
                    <a:srgbClr val="C00000"/>
                  </a:solidFill>
                </a:uFill>
              </a:rPr>
              <a:t>land on a host</a:t>
            </a:r>
            <a:r>
              <a:rPr lang="en-US" sz="2000" dirty="0">
                <a:uFill>
                  <a:solidFill>
                    <a:srgbClr val="C00000"/>
                  </a:solidFill>
                </a:uFill>
              </a:rPr>
              <a:t>, or </a:t>
            </a:r>
          </a:p>
          <a:p>
            <a:pPr marL="571500" indent="-571500">
              <a:buAutoNum type="romanLcParenR"/>
            </a:pPr>
            <a:r>
              <a:rPr lang="en-US" sz="2000" dirty="0">
                <a:uFill>
                  <a:solidFill>
                    <a:srgbClr val="C00000"/>
                  </a:solidFill>
                </a:uFill>
              </a:rPr>
              <a:t>cause </a:t>
            </a:r>
            <a:r>
              <a:rPr lang="en-US" sz="2000" b="1" dirty="0">
                <a:uFill>
                  <a:solidFill>
                    <a:srgbClr val="C00000"/>
                  </a:solidFill>
                </a:uFill>
              </a:rPr>
              <a:t>mosquitoes to flee</a:t>
            </a:r>
            <a:r>
              <a:rPr lang="en-US" sz="2000" dirty="0">
                <a:uFill>
                  <a:solidFill>
                    <a:srgbClr val="C00000"/>
                  </a:solidFill>
                </a:uFill>
              </a:rPr>
              <a:t> upon disruption</a:t>
            </a:r>
          </a:p>
          <a:p>
            <a:endParaRPr lang="en-US" sz="2000" dirty="0">
              <a:uFill>
                <a:solidFill>
                  <a:srgbClr val="C00000"/>
                </a:solidFill>
              </a:uFill>
            </a:endParaRPr>
          </a:p>
          <a:p>
            <a:r>
              <a:rPr lang="en-US" sz="2000" dirty="0">
                <a:uFill>
                  <a:solidFill>
                    <a:srgbClr val="C00000"/>
                  </a:solidFill>
                </a:uFill>
              </a:rPr>
              <a:t>while </a:t>
            </a:r>
            <a:r>
              <a:rPr lang="en-US" sz="2000" b="1" dirty="0">
                <a:uFill>
                  <a:solidFill>
                    <a:srgbClr val="C00000"/>
                  </a:solidFill>
                </a:uFill>
              </a:rPr>
              <a:t>also </a:t>
            </a:r>
            <a:r>
              <a:rPr lang="en-US" sz="2000" b="1" i="1" dirty="0">
                <a:uFill>
                  <a:solidFill>
                    <a:srgbClr val="C00000"/>
                  </a:solidFill>
                </a:uFill>
              </a:rPr>
              <a:t>not </a:t>
            </a:r>
            <a:r>
              <a:rPr lang="en-US" sz="2000" b="1" dirty="0">
                <a:uFill>
                  <a:solidFill>
                    <a:srgbClr val="C00000"/>
                  </a:solidFill>
                </a:uFill>
              </a:rPr>
              <a:t>disrupting mosquitoes while they are ingesting blood</a:t>
            </a:r>
            <a:r>
              <a:rPr lang="en-US" sz="2000" dirty="0">
                <a:uFill>
                  <a:solidFill>
                    <a:srgbClr val="C00000"/>
                  </a:solidFill>
                </a:uFill>
              </a:rPr>
              <a:t>, as this “restarts” the blood-feeding process</a:t>
            </a:r>
          </a:p>
        </p:txBody>
      </p:sp>
      <p:grpSp>
        <p:nvGrpSpPr>
          <p:cNvPr id="11" name="Group 10">
            <a:extLst>
              <a:ext uri="{FF2B5EF4-FFF2-40B4-BE49-F238E27FC236}">
                <a16:creationId xmlns:a16="http://schemas.microsoft.com/office/drawing/2014/main" id="{FADF3BE3-C080-9B13-24AE-0E3A4F6200D4}"/>
              </a:ext>
            </a:extLst>
          </p:cNvPr>
          <p:cNvGrpSpPr/>
          <p:nvPr/>
        </p:nvGrpSpPr>
        <p:grpSpPr>
          <a:xfrm>
            <a:off x="2193636" y="141498"/>
            <a:ext cx="8226622" cy="4268266"/>
            <a:chOff x="661911" y="1122208"/>
            <a:chExt cx="10868177" cy="5638800"/>
          </a:xfrm>
        </p:grpSpPr>
        <p:pic>
          <p:nvPicPr>
            <p:cNvPr id="3" name="Picture 2">
              <a:extLst>
                <a:ext uri="{FF2B5EF4-FFF2-40B4-BE49-F238E27FC236}">
                  <a16:creationId xmlns:a16="http://schemas.microsoft.com/office/drawing/2014/main" id="{6F1C212D-F64F-D2C6-56A1-B5C21362CF36}"/>
                </a:ext>
              </a:extLst>
            </p:cNvPr>
            <p:cNvPicPr>
              <a:picLocks noChangeAspect="1"/>
            </p:cNvPicPr>
            <p:nvPr/>
          </p:nvPicPr>
          <p:blipFill rotWithShape="1">
            <a:blip r:embed="rId2">
              <a:extLst>
                <a:ext uri="{28A0092B-C50C-407E-A947-70E740481C1C}">
                  <a14:useLocalDpi xmlns:a14="http://schemas.microsoft.com/office/drawing/2010/main" val="0"/>
                </a:ext>
              </a:extLst>
            </a:blip>
            <a:srcRect r="10836" b="5129"/>
            <a:stretch/>
          </p:blipFill>
          <p:spPr>
            <a:xfrm>
              <a:off x="661911" y="1122208"/>
              <a:ext cx="10868177" cy="5638799"/>
            </a:xfrm>
            <a:prstGeom prst="rect">
              <a:avLst/>
            </a:prstGeom>
            <a:ln>
              <a:noFill/>
            </a:ln>
          </p:spPr>
        </p:pic>
        <p:sp>
          <p:nvSpPr>
            <p:cNvPr id="2" name="Rectangle 1">
              <a:extLst>
                <a:ext uri="{FF2B5EF4-FFF2-40B4-BE49-F238E27FC236}">
                  <a16:creationId xmlns:a16="http://schemas.microsoft.com/office/drawing/2014/main" id="{F77B0976-2A51-863B-3E74-E5D3D57D3E42}"/>
                </a:ext>
              </a:extLst>
            </p:cNvPr>
            <p:cNvSpPr/>
            <p:nvPr/>
          </p:nvSpPr>
          <p:spPr>
            <a:xfrm>
              <a:off x="3722243" y="3537527"/>
              <a:ext cx="1066601" cy="172203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4034E1E0-EA7A-CF9E-4563-5F18F711E619}"/>
                </a:ext>
              </a:extLst>
            </p:cNvPr>
            <p:cNvCxnSpPr>
              <a:cxnSpLocks/>
            </p:cNvCxnSpPr>
            <p:nvPr/>
          </p:nvCxnSpPr>
          <p:spPr>
            <a:xfrm flipH="1">
              <a:off x="2694036" y="5705489"/>
              <a:ext cx="1554480" cy="91440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4D4FDC60-838B-A321-D242-77CE23DAA084}"/>
                </a:ext>
              </a:extLst>
            </p:cNvPr>
            <p:cNvSpPr/>
            <p:nvPr/>
          </p:nvSpPr>
          <p:spPr>
            <a:xfrm>
              <a:off x="9144000" y="3519055"/>
              <a:ext cx="1066601" cy="172203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528BBFEE-BBB7-F1CD-F91B-97520E1A35BA}"/>
                </a:ext>
              </a:extLst>
            </p:cNvPr>
            <p:cNvCxnSpPr>
              <a:cxnSpLocks/>
            </p:cNvCxnSpPr>
            <p:nvPr/>
          </p:nvCxnSpPr>
          <p:spPr>
            <a:xfrm flipH="1">
              <a:off x="8115793" y="5705489"/>
              <a:ext cx="1554480" cy="91440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68520BEE-7DD9-2AD8-9ED9-FABF86AA2515}"/>
                </a:ext>
              </a:extLst>
            </p:cNvPr>
            <p:cNvSpPr/>
            <p:nvPr/>
          </p:nvSpPr>
          <p:spPr>
            <a:xfrm>
              <a:off x="4784435" y="1440975"/>
              <a:ext cx="1108365" cy="2215032"/>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A79F74B-87B5-77C6-7E71-7C114D99A4D5}"/>
                </a:ext>
              </a:extLst>
            </p:cNvPr>
            <p:cNvSpPr/>
            <p:nvPr/>
          </p:nvSpPr>
          <p:spPr>
            <a:xfrm>
              <a:off x="2558473" y="1338596"/>
              <a:ext cx="1228436" cy="2317411"/>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7B491D31-E220-84B7-1675-C80FFD22967C}"/>
                </a:ext>
              </a:extLst>
            </p:cNvPr>
            <p:cNvCxnSpPr>
              <a:cxnSpLocks/>
            </p:cNvCxnSpPr>
            <p:nvPr/>
          </p:nvCxnSpPr>
          <p:spPr>
            <a:xfrm flipH="1">
              <a:off x="2370771" y="5659308"/>
              <a:ext cx="893460" cy="516533"/>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C95EF3E-BCF9-EDE5-1E0F-3429358DAD14}"/>
                </a:ext>
              </a:extLst>
            </p:cNvPr>
            <p:cNvCxnSpPr>
              <a:cxnSpLocks/>
            </p:cNvCxnSpPr>
            <p:nvPr/>
          </p:nvCxnSpPr>
          <p:spPr>
            <a:xfrm flipH="1">
              <a:off x="3560029" y="5659308"/>
              <a:ext cx="1877660" cy="110170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94753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862F52-F0F6-9EDA-EB75-4E1C981CD581}"/>
              </a:ext>
            </a:extLst>
          </p:cNvPr>
          <p:cNvPicPr>
            <a:picLocks noChangeAspect="1"/>
          </p:cNvPicPr>
          <p:nvPr/>
        </p:nvPicPr>
        <p:blipFill rotWithShape="1">
          <a:blip r:embed="rId2">
            <a:alphaModFix amt="15000"/>
          </a:blip>
          <a:srcRect b="35897"/>
          <a:stretch/>
        </p:blipFill>
        <p:spPr>
          <a:xfrm>
            <a:off x="0" y="-296"/>
            <a:ext cx="12192528" cy="4396358"/>
          </a:xfrm>
          <a:prstGeom prst="rect">
            <a:avLst/>
          </a:prstGeom>
        </p:spPr>
      </p:pic>
      <p:pic>
        <p:nvPicPr>
          <p:cNvPr id="1026" name="Picture 2" descr="Stinky Cheeses">
            <a:extLst>
              <a:ext uri="{FF2B5EF4-FFF2-40B4-BE49-F238E27FC236}">
                <a16:creationId xmlns:a16="http://schemas.microsoft.com/office/drawing/2014/main" id="{98B4356A-F0AF-A4BD-88D1-9F1A55AD0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193" y="2197883"/>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etnamese durian fruits - King of ...">
            <a:extLst>
              <a:ext uri="{FF2B5EF4-FFF2-40B4-BE49-F238E27FC236}">
                <a16:creationId xmlns:a16="http://schemas.microsoft.com/office/drawing/2014/main" id="{770B8947-12B3-461D-9941-E3180CEF33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4093" y="599122"/>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ermented skate (홍어) | Korean Food blog">
            <a:extLst>
              <a:ext uri="{FF2B5EF4-FFF2-40B4-BE49-F238E27FC236}">
                <a16:creationId xmlns:a16="http://schemas.microsoft.com/office/drawing/2014/main" id="{A4FA79AA-A58D-BF06-6E4D-2AAACC0E2C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4326" y="484823"/>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to make natto (recipe) | Revolution ...">
            <a:extLst>
              <a:ext uri="{FF2B5EF4-FFF2-40B4-BE49-F238E27FC236}">
                <a16:creationId xmlns:a16="http://schemas.microsoft.com/office/drawing/2014/main" id="{98DB57C5-180B-4834-F82C-801EB77B41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8934" y="2340758"/>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D2544E9-EE1D-3209-5A7F-8D96C5070E5C}"/>
              </a:ext>
            </a:extLst>
          </p:cNvPr>
          <p:cNvPicPr>
            <a:picLocks noChangeAspect="1"/>
          </p:cNvPicPr>
          <p:nvPr/>
        </p:nvPicPr>
        <p:blipFill rotWithShape="1">
          <a:blip r:embed="rId2"/>
          <a:srcRect t="64103"/>
          <a:stretch/>
        </p:blipFill>
        <p:spPr>
          <a:xfrm>
            <a:off x="0" y="4396061"/>
            <a:ext cx="12192528" cy="2461938"/>
          </a:xfrm>
          <a:prstGeom prst="rect">
            <a:avLst/>
          </a:prstGeom>
        </p:spPr>
      </p:pic>
      <p:sp>
        <p:nvSpPr>
          <p:cNvPr id="4" name="TextBox 3">
            <a:extLst>
              <a:ext uri="{FF2B5EF4-FFF2-40B4-BE49-F238E27FC236}">
                <a16:creationId xmlns:a16="http://schemas.microsoft.com/office/drawing/2014/main" id="{E3176F57-CFC2-9909-83A5-CD32B2FDA8DD}"/>
              </a:ext>
            </a:extLst>
          </p:cNvPr>
          <p:cNvSpPr txBox="1"/>
          <p:nvPr/>
        </p:nvSpPr>
        <p:spPr>
          <a:xfrm>
            <a:off x="8807553" y="4696182"/>
            <a:ext cx="2861933" cy="1569660"/>
          </a:xfrm>
          <a:prstGeom prst="rect">
            <a:avLst/>
          </a:prstGeom>
          <a:noFill/>
        </p:spPr>
        <p:txBody>
          <a:bodyPr wrap="square" rtlCol="0">
            <a:spAutoFit/>
          </a:bodyPr>
          <a:lstStyle/>
          <a:p>
            <a:r>
              <a:rPr lang="en-US" sz="3200" dirty="0"/>
              <a:t>“Smell bad but taste delicious”</a:t>
            </a:r>
            <a:endParaRPr lang="en-US" sz="3200" b="1" i="1" dirty="0"/>
          </a:p>
        </p:txBody>
      </p:sp>
      <p:sp>
        <p:nvSpPr>
          <p:cNvPr id="5" name="Right Brace 4">
            <a:extLst>
              <a:ext uri="{FF2B5EF4-FFF2-40B4-BE49-F238E27FC236}">
                <a16:creationId xmlns:a16="http://schemas.microsoft.com/office/drawing/2014/main" id="{5F3C5B3E-17AB-0F62-2094-3088D6750F9A}"/>
              </a:ext>
            </a:extLst>
          </p:cNvPr>
          <p:cNvSpPr/>
          <p:nvPr/>
        </p:nvSpPr>
        <p:spPr>
          <a:xfrm>
            <a:off x="7989376" y="4463512"/>
            <a:ext cx="728421" cy="2107769"/>
          </a:xfrm>
          <a:prstGeom prst="rightBrace">
            <a:avLst>
              <a:gd name="adj1" fmla="val 130729"/>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261854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E13180-4CEB-118C-8681-1FD012C3DF98}"/>
              </a:ext>
            </a:extLst>
          </p:cNvPr>
          <p:cNvSpPr>
            <a:spLocks noGrp="1"/>
          </p:cNvSpPr>
          <p:nvPr>
            <p:ph sz="half" idx="1"/>
          </p:nvPr>
        </p:nvSpPr>
        <p:spPr>
          <a:xfrm>
            <a:off x="641189" y="638088"/>
            <a:ext cx="5181600" cy="1606348"/>
          </a:xfrm>
        </p:spPr>
        <p:txBody>
          <a:bodyPr>
            <a:normAutofit lnSpcReduction="10000"/>
          </a:bodyPr>
          <a:lstStyle/>
          <a:p>
            <a:pPr marL="0" indent="0">
              <a:buNone/>
            </a:pPr>
            <a:r>
              <a:rPr lang="en-US" sz="2400" dirty="0"/>
              <a:t>Developed a tractable, mechanistic model of mosquito blood-feeding behavior integrating the phenomenon of multiple blood-feeding via disruption</a:t>
            </a:r>
          </a:p>
        </p:txBody>
      </p:sp>
      <p:pic>
        <p:nvPicPr>
          <p:cNvPr id="5" name="Content Placeholder 4">
            <a:extLst>
              <a:ext uri="{FF2B5EF4-FFF2-40B4-BE49-F238E27FC236}">
                <a16:creationId xmlns:a16="http://schemas.microsoft.com/office/drawing/2014/main" id="{76585454-AC36-9CD1-2C45-88637932B044}"/>
              </a:ext>
            </a:extLst>
          </p:cNvPr>
          <p:cNvPicPr>
            <a:picLocks noGrp="1" noChangeAspect="1"/>
          </p:cNvPicPr>
          <p:nvPr>
            <p:ph sz="half" idx="2"/>
          </p:nvPr>
        </p:nvPicPr>
        <p:blipFill>
          <a:blip r:embed="rId2"/>
          <a:stretch>
            <a:fillRect/>
          </a:stretch>
        </p:blipFill>
        <p:spPr>
          <a:xfrm>
            <a:off x="6096000" y="388662"/>
            <a:ext cx="5181600" cy="2105200"/>
          </a:xfrm>
          <a:prstGeom prst="rect">
            <a:avLst/>
          </a:prstGeom>
        </p:spPr>
      </p:pic>
      <p:pic>
        <p:nvPicPr>
          <p:cNvPr id="6" name="Picture 5">
            <a:extLst>
              <a:ext uri="{FF2B5EF4-FFF2-40B4-BE49-F238E27FC236}">
                <a16:creationId xmlns:a16="http://schemas.microsoft.com/office/drawing/2014/main" id="{BAB43192-3050-96A0-37FA-4C29EDDA8C71}"/>
              </a:ext>
            </a:extLst>
          </p:cNvPr>
          <p:cNvPicPr>
            <a:picLocks noChangeAspect="1"/>
          </p:cNvPicPr>
          <p:nvPr/>
        </p:nvPicPr>
        <p:blipFill>
          <a:blip r:embed="rId3"/>
          <a:stretch>
            <a:fillRect/>
          </a:stretch>
        </p:blipFill>
        <p:spPr>
          <a:xfrm>
            <a:off x="641187" y="2743288"/>
            <a:ext cx="5454813" cy="3429000"/>
          </a:xfrm>
          <a:prstGeom prst="rect">
            <a:avLst/>
          </a:prstGeom>
        </p:spPr>
      </p:pic>
      <p:sp>
        <p:nvSpPr>
          <p:cNvPr id="10" name="TextBox 9">
            <a:extLst>
              <a:ext uri="{FF2B5EF4-FFF2-40B4-BE49-F238E27FC236}">
                <a16:creationId xmlns:a16="http://schemas.microsoft.com/office/drawing/2014/main" id="{059899BE-1364-716E-88C8-31FBF2642B10}"/>
              </a:ext>
            </a:extLst>
          </p:cNvPr>
          <p:cNvSpPr txBox="1"/>
          <p:nvPr/>
        </p:nvSpPr>
        <p:spPr>
          <a:xfrm>
            <a:off x="6369213" y="3672958"/>
            <a:ext cx="5822787" cy="1569660"/>
          </a:xfrm>
          <a:prstGeom prst="rect">
            <a:avLst/>
          </a:prstGeom>
          <a:noFill/>
        </p:spPr>
        <p:txBody>
          <a:bodyPr wrap="square">
            <a:spAutoFit/>
          </a:bodyPr>
          <a:lstStyle/>
          <a:p>
            <a:r>
              <a:rPr lang="en-US" sz="2400" dirty="0"/>
              <a:t>This model can be directly compared to standard models through the gonotrophic cycle duration or </a:t>
            </a:r>
            <a:br>
              <a:rPr lang="en-US" sz="2400" dirty="0"/>
            </a:br>
            <a:r>
              <a:rPr lang="en-US" sz="2400" dirty="0"/>
              <a:t>blood-feeding stage duration parameter</a:t>
            </a:r>
          </a:p>
        </p:txBody>
      </p:sp>
    </p:spTree>
    <p:extLst>
      <p:ext uri="{BB962C8B-B14F-4D97-AF65-F5344CB8AC3E}">
        <p14:creationId xmlns:p14="http://schemas.microsoft.com/office/powerpoint/2010/main" val="24113766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62AD5A-ABC1-D8BE-9E39-48B31F7005F4}"/>
              </a:ext>
            </a:extLst>
          </p:cNvPr>
          <p:cNvSpPr>
            <a:spLocks noGrp="1"/>
          </p:cNvSpPr>
          <p:nvPr>
            <p:ph sz="half" idx="2"/>
          </p:nvPr>
        </p:nvSpPr>
        <p:spPr>
          <a:xfrm>
            <a:off x="212436" y="3317612"/>
            <a:ext cx="6387979" cy="3110287"/>
          </a:xfrm>
        </p:spPr>
        <p:txBody>
          <a:bodyPr>
            <a:normAutofit fontScale="85000" lnSpcReduction="20000"/>
          </a:bodyPr>
          <a:lstStyle/>
          <a:p>
            <a:pPr marL="0" indent="0">
              <a:buNone/>
            </a:pPr>
            <a:r>
              <a:rPr lang="en-US" b="1" dirty="0"/>
              <a:t>Preliminary recommendations for personal protection measures:</a:t>
            </a:r>
            <a:endParaRPr lang="en-US" dirty="0"/>
          </a:p>
          <a:p>
            <a:pPr marL="0" indent="0">
              <a:buNone/>
            </a:pPr>
            <a:r>
              <a:rPr lang="en-US" dirty="0"/>
              <a:t>These</a:t>
            </a:r>
            <a:r>
              <a:rPr lang="en-US" b="1" dirty="0"/>
              <a:t> </a:t>
            </a:r>
            <a:r>
              <a:rPr lang="en-US" dirty="0"/>
              <a:t>should reduce</a:t>
            </a:r>
          </a:p>
          <a:p>
            <a:r>
              <a:rPr lang="en-US" dirty="0"/>
              <a:t>rate at which mosquitoes locate humans</a:t>
            </a:r>
          </a:p>
          <a:p>
            <a:r>
              <a:rPr lang="en-US" dirty="0"/>
              <a:t>probability that mosquitoes land on humans</a:t>
            </a:r>
          </a:p>
          <a:p>
            <a:pPr marL="0" indent="0" algn="ctr">
              <a:buNone/>
            </a:pPr>
            <a:r>
              <a:rPr lang="en-US" i="1" dirty="0"/>
              <a:t>Bonus points if it does not interrupt ingestion</a:t>
            </a:r>
          </a:p>
          <a:p>
            <a:pPr marL="0" indent="0">
              <a:buNone/>
            </a:pPr>
            <a:endParaRPr lang="en-US" sz="1400" dirty="0"/>
          </a:p>
          <a:p>
            <a:pPr marL="0" indent="0">
              <a:buNone/>
            </a:pPr>
            <a:r>
              <a:rPr lang="en-US" sz="2400" i="1" dirty="0"/>
              <a:t>*Priorities might shift due to other population-level interventions</a:t>
            </a:r>
          </a:p>
        </p:txBody>
      </p:sp>
      <p:pic>
        <p:nvPicPr>
          <p:cNvPr id="8" name="Content Placeholder 7">
            <a:extLst>
              <a:ext uri="{FF2B5EF4-FFF2-40B4-BE49-F238E27FC236}">
                <a16:creationId xmlns:a16="http://schemas.microsoft.com/office/drawing/2014/main" id="{C7CEA639-E7B7-457F-84AF-64715528FF48}"/>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32" r="10934"/>
          <a:stretch/>
        </p:blipFill>
        <p:spPr>
          <a:xfrm>
            <a:off x="439284" y="305176"/>
            <a:ext cx="5366328" cy="2930344"/>
          </a:xfrm>
          <a:prstGeom prst="rect">
            <a:avLst/>
          </a:prstGeom>
        </p:spPr>
      </p:pic>
      <p:pic>
        <p:nvPicPr>
          <p:cNvPr id="9" name="Picture 8">
            <a:extLst>
              <a:ext uri="{FF2B5EF4-FFF2-40B4-BE49-F238E27FC236}">
                <a16:creationId xmlns:a16="http://schemas.microsoft.com/office/drawing/2014/main" id="{B992077F-71E5-5FBE-630B-045590C88818}"/>
              </a:ext>
            </a:extLst>
          </p:cNvPr>
          <p:cNvPicPr>
            <a:picLocks noChangeAspect="1"/>
          </p:cNvPicPr>
          <p:nvPr/>
        </p:nvPicPr>
        <p:blipFill rotWithShape="1">
          <a:blip r:embed="rId4">
            <a:extLst>
              <a:ext uri="{28A0092B-C50C-407E-A947-70E740481C1C}">
                <a14:useLocalDpi xmlns:a14="http://schemas.microsoft.com/office/drawing/2010/main" val="0"/>
              </a:ext>
            </a:extLst>
          </a:blip>
          <a:srcRect r="10836"/>
          <a:stretch/>
        </p:blipFill>
        <p:spPr>
          <a:xfrm>
            <a:off x="6600415" y="3317612"/>
            <a:ext cx="5687306" cy="3110286"/>
          </a:xfrm>
          <a:prstGeom prst="rect">
            <a:avLst/>
          </a:prstGeom>
          <a:ln>
            <a:noFill/>
          </a:ln>
        </p:spPr>
      </p:pic>
      <p:sp>
        <p:nvSpPr>
          <p:cNvPr id="13" name="TextBox 12">
            <a:extLst>
              <a:ext uri="{FF2B5EF4-FFF2-40B4-BE49-F238E27FC236}">
                <a16:creationId xmlns:a16="http://schemas.microsoft.com/office/drawing/2014/main" id="{B9CA6410-CC68-BB92-E926-59E4E0A8F9A6}"/>
              </a:ext>
            </a:extLst>
          </p:cNvPr>
          <p:cNvSpPr txBox="1"/>
          <p:nvPr/>
        </p:nvSpPr>
        <p:spPr>
          <a:xfrm>
            <a:off x="6600415" y="1119746"/>
            <a:ext cx="5366328" cy="1200329"/>
          </a:xfrm>
          <a:prstGeom prst="rect">
            <a:avLst/>
          </a:prstGeom>
          <a:noFill/>
        </p:spPr>
        <p:txBody>
          <a:bodyPr wrap="square">
            <a:spAutoFit/>
          </a:bodyPr>
          <a:lstStyle/>
          <a:p>
            <a:r>
              <a:rPr lang="en-US" sz="2400" dirty="0"/>
              <a:t>Misidentification of the mechanism of multiple blood-feeding can lead to a misestimation of </a:t>
            </a:r>
            <a:r>
              <a:rPr lang="en-US" sz="2400" i="1" dirty="0"/>
              <a:t>R</a:t>
            </a:r>
            <a:r>
              <a:rPr lang="en-US" sz="2400" i="1" baseline="-25000" dirty="0"/>
              <a:t>0</a:t>
            </a:r>
          </a:p>
        </p:txBody>
      </p:sp>
    </p:spTree>
    <p:extLst>
      <p:ext uri="{BB962C8B-B14F-4D97-AF65-F5344CB8AC3E}">
        <p14:creationId xmlns:p14="http://schemas.microsoft.com/office/powerpoint/2010/main" val="26406827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64C86-1D8E-3516-D513-259CF9F9823E}"/>
              </a:ext>
            </a:extLst>
          </p:cNvPr>
          <p:cNvSpPr>
            <a:spLocks noGrp="1"/>
          </p:cNvSpPr>
          <p:nvPr>
            <p:ph type="title"/>
          </p:nvPr>
        </p:nvSpPr>
        <p:spPr>
          <a:xfrm>
            <a:off x="831850" y="1174376"/>
            <a:ext cx="10515600" cy="3388099"/>
          </a:xfrm>
        </p:spPr>
        <p:txBody>
          <a:bodyPr>
            <a:normAutofit/>
          </a:bodyPr>
          <a:lstStyle/>
          <a:p>
            <a:r>
              <a:rPr lang="en-US" sz="6600" i="1" dirty="0"/>
              <a:t>Thank you!</a:t>
            </a:r>
            <a:br>
              <a:rPr lang="en-US" sz="6600" dirty="0"/>
            </a:br>
            <a:br>
              <a:rPr lang="en-US" sz="6600" dirty="0"/>
            </a:br>
            <a:endParaRPr lang="en-US" sz="6600" dirty="0"/>
          </a:p>
        </p:txBody>
      </p:sp>
      <p:sp>
        <p:nvSpPr>
          <p:cNvPr id="3" name="Text Placeholder 2">
            <a:extLst>
              <a:ext uri="{FF2B5EF4-FFF2-40B4-BE49-F238E27FC236}">
                <a16:creationId xmlns:a16="http://schemas.microsoft.com/office/drawing/2014/main" id="{0039FE64-E640-669F-D424-959A6713A4CD}"/>
              </a:ext>
            </a:extLst>
          </p:cNvPr>
          <p:cNvSpPr>
            <a:spLocks noGrp="1"/>
          </p:cNvSpPr>
          <p:nvPr>
            <p:ph type="body" idx="1"/>
          </p:nvPr>
        </p:nvSpPr>
        <p:spPr>
          <a:xfrm>
            <a:off x="825657" y="3128476"/>
            <a:ext cx="5550477" cy="1240037"/>
          </a:xfrm>
        </p:spPr>
        <p:txBody>
          <a:bodyPr>
            <a:normAutofit fontScale="92500" lnSpcReduction="10000"/>
          </a:bodyPr>
          <a:lstStyle/>
          <a:p>
            <a:r>
              <a:rPr lang="en-US" b="1" u="sng" dirty="0"/>
              <a:t>Contact</a:t>
            </a:r>
            <a:r>
              <a:rPr lang="en-US" b="1" dirty="0"/>
              <a:t>: </a:t>
            </a:r>
            <a:r>
              <a:rPr lang="en-US" b="1" u="sng" dirty="0">
                <a:hlinkClick r:id="rId2"/>
              </a:rPr>
              <a:t>kyledahlin@vt.edu</a:t>
            </a:r>
            <a:endParaRPr lang="en-US" b="1" u="sng" dirty="0"/>
          </a:p>
          <a:p>
            <a:r>
              <a:rPr lang="en-US" b="1" dirty="0">
                <a:solidFill>
                  <a:srgbClr val="467886"/>
                </a:solidFill>
              </a:rPr>
              <a:t>@kjmd.bsky.social</a:t>
            </a:r>
          </a:p>
          <a:p>
            <a:r>
              <a:rPr lang="en-US" b="1" dirty="0">
                <a:solidFill>
                  <a:srgbClr val="467886"/>
                </a:solidFill>
              </a:rPr>
              <a:t>https://sites.google.com/view/kyledahlin</a:t>
            </a:r>
          </a:p>
        </p:txBody>
      </p:sp>
      <p:pic>
        <p:nvPicPr>
          <p:cNvPr id="1026" name="Picture 2">
            <a:extLst>
              <a:ext uri="{FF2B5EF4-FFF2-40B4-BE49-F238E27FC236}">
                <a16:creationId xmlns:a16="http://schemas.microsoft.com/office/drawing/2014/main" id="{B7DF38EF-A765-6BE2-0150-A983F79B9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5316" y="4948073"/>
            <a:ext cx="1871443" cy="18810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3DFAAE-ECFC-6C6A-B948-3A5C5ABEFB7D}"/>
              </a:ext>
            </a:extLst>
          </p:cNvPr>
          <p:cNvSpPr txBox="1"/>
          <p:nvPr/>
        </p:nvSpPr>
        <p:spPr>
          <a:xfrm>
            <a:off x="9784477" y="6305875"/>
            <a:ext cx="2321143" cy="523220"/>
          </a:xfrm>
          <a:prstGeom prst="rect">
            <a:avLst/>
          </a:prstGeom>
          <a:noFill/>
        </p:spPr>
        <p:txBody>
          <a:bodyPr wrap="square" rtlCol="0">
            <a:spAutoFit/>
          </a:bodyPr>
          <a:lstStyle/>
          <a:p>
            <a:r>
              <a:rPr lang="en-US" sz="1400" dirty="0"/>
              <a:t>This work supported by </a:t>
            </a:r>
            <a:br>
              <a:rPr lang="en-US" sz="1400" dirty="0"/>
            </a:br>
            <a:r>
              <a:rPr lang="en-US" sz="1400" dirty="0"/>
              <a:t>NSF DMS Award # 2316455</a:t>
            </a:r>
          </a:p>
        </p:txBody>
      </p:sp>
      <p:pic>
        <p:nvPicPr>
          <p:cNvPr id="1028" name="Picture 4" descr="Lauren M. Childs">
            <a:extLst>
              <a:ext uri="{FF2B5EF4-FFF2-40B4-BE49-F238E27FC236}">
                <a16:creationId xmlns:a16="http://schemas.microsoft.com/office/drawing/2014/main" id="{66FE8F45-3FCA-851D-BDE1-E93F871FB2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1163" y="768350"/>
            <a:ext cx="2176182" cy="20616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EDFFFD-9805-44FC-11EC-C60A272D21B6}"/>
              </a:ext>
            </a:extLst>
          </p:cNvPr>
          <p:cNvSpPr txBox="1"/>
          <p:nvPr/>
        </p:nvSpPr>
        <p:spPr>
          <a:xfrm>
            <a:off x="6760883" y="2829996"/>
            <a:ext cx="2752164" cy="338554"/>
          </a:xfrm>
          <a:prstGeom prst="rect">
            <a:avLst/>
          </a:prstGeom>
          <a:noFill/>
        </p:spPr>
        <p:txBody>
          <a:bodyPr wrap="square">
            <a:spAutoFit/>
          </a:bodyPr>
          <a:lstStyle/>
          <a:p>
            <a:r>
              <a:rPr lang="en-US" sz="1600" b="1" i="0" dirty="0">
                <a:solidFill>
                  <a:srgbClr val="333333"/>
                </a:solidFill>
                <a:effectLst/>
                <a:cs typeface="Arial" panose="020B0604020202020204" pitchFamily="34" charset="0"/>
              </a:rPr>
              <a:t>Lauren M. Childs</a:t>
            </a:r>
            <a:endParaRPr lang="en-US" sz="1600" i="0" dirty="0">
              <a:solidFill>
                <a:srgbClr val="333333"/>
              </a:solidFill>
              <a:effectLst/>
              <a:cs typeface="Arial" panose="020B0604020202020204" pitchFamily="34" charset="0"/>
            </a:endParaRPr>
          </a:p>
        </p:txBody>
      </p:sp>
      <p:pic>
        <p:nvPicPr>
          <p:cNvPr id="1030" name="Picture 6">
            <a:extLst>
              <a:ext uri="{FF2B5EF4-FFF2-40B4-BE49-F238E27FC236}">
                <a16:creationId xmlns:a16="http://schemas.microsoft.com/office/drawing/2014/main" id="{5356E32F-C6F2-A36F-9E9E-BE7240636C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179" b="22075"/>
          <a:stretch/>
        </p:blipFill>
        <p:spPr bwMode="auto">
          <a:xfrm>
            <a:off x="9346359" y="787727"/>
            <a:ext cx="1674847" cy="20616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2193B08-4814-0A83-6C2D-CD698E0B55EA}"/>
              </a:ext>
            </a:extLst>
          </p:cNvPr>
          <p:cNvSpPr txBox="1"/>
          <p:nvPr/>
        </p:nvSpPr>
        <p:spPr>
          <a:xfrm>
            <a:off x="9346359" y="2829996"/>
            <a:ext cx="2651685" cy="338554"/>
          </a:xfrm>
          <a:prstGeom prst="rect">
            <a:avLst/>
          </a:prstGeom>
          <a:noFill/>
        </p:spPr>
        <p:txBody>
          <a:bodyPr wrap="square">
            <a:spAutoFit/>
          </a:bodyPr>
          <a:lstStyle/>
          <a:p>
            <a:r>
              <a:rPr lang="en-US" sz="1600" b="1" dirty="0">
                <a:solidFill>
                  <a:srgbClr val="333333"/>
                </a:solidFill>
                <a:cs typeface="Arial" panose="020B0604020202020204" pitchFamily="34" charset="0"/>
              </a:rPr>
              <a:t>Michael Robert</a:t>
            </a:r>
            <a:endParaRPr lang="en-US" sz="1600" b="1" i="0" dirty="0">
              <a:solidFill>
                <a:srgbClr val="333333"/>
              </a:solidFill>
              <a:effectLst/>
              <a:cs typeface="Arial" panose="020B0604020202020204" pitchFamily="34" charset="0"/>
            </a:endParaRPr>
          </a:p>
        </p:txBody>
      </p:sp>
      <p:sp>
        <p:nvSpPr>
          <p:cNvPr id="10" name="TextBox 9">
            <a:extLst>
              <a:ext uri="{FF2B5EF4-FFF2-40B4-BE49-F238E27FC236}">
                <a16:creationId xmlns:a16="http://schemas.microsoft.com/office/drawing/2014/main" id="{B7A45612-1445-A74A-0A39-73588796578E}"/>
              </a:ext>
            </a:extLst>
          </p:cNvPr>
          <p:cNvSpPr txBox="1"/>
          <p:nvPr/>
        </p:nvSpPr>
        <p:spPr>
          <a:xfrm>
            <a:off x="6685494" y="297791"/>
            <a:ext cx="4661955" cy="369332"/>
          </a:xfrm>
          <a:prstGeom prst="rect">
            <a:avLst/>
          </a:prstGeom>
          <a:noFill/>
        </p:spPr>
        <p:txBody>
          <a:bodyPr wrap="square">
            <a:spAutoFit/>
          </a:bodyPr>
          <a:lstStyle/>
          <a:p>
            <a:r>
              <a:rPr lang="en-US" dirty="0"/>
              <a:t>Joint work with colleagues at Virginia Tech:</a:t>
            </a:r>
          </a:p>
        </p:txBody>
      </p:sp>
      <p:pic>
        <p:nvPicPr>
          <p:cNvPr id="7" name="Picture 6" descr="A qr code on a white background&#10;&#10;Description automatically generated">
            <a:extLst>
              <a:ext uri="{FF2B5EF4-FFF2-40B4-BE49-F238E27FC236}">
                <a16:creationId xmlns:a16="http://schemas.microsoft.com/office/drawing/2014/main" id="{CAFF6A80-4B85-DE13-43BD-50BF18F709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952" y="4314010"/>
            <a:ext cx="2379885" cy="2433331"/>
          </a:xfrm>
          <a:prstGeom prst="rect">
            <a:avLst/>
          </a:prstGeom>
        </p:spPr>
      </p:pic>
    </p:spTree>
    <p:extLst>
      <p:ext uri="{BB962C8B-B14F-4D97-AF65-F5344CB8AC3E}">
        <p14:creationId xmlns:p14="http://schemas.microsoft.com/office/powerpoint/2010/main" val="2304936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63C2BF3-E74F-D30C-91B6-1C96D0C4A5AA}"/>
              </a:ext>
            </a:extLst>
          </p:cNvPr>
          <p:cNvGrpSpPr/>
          <p:nvPr/>
        </p:nvGrpSpPr>
        <p:grpSpPr>
          <a:xfrm>
            <a:off x="138049" y="771228"/>
            <a:ext cx="6096000" cy="5836593"/>
            <a:chOff x="5234608" y="641559"/>
            <a:chExt cx="6096000" cy="5836593"/>
          </a:xfrm>
        </p:grpSpPr>
        <p:pic>
          <p:nvPicPr>
            <p:cNvPr id="17" name="Picture 16">
              <a:extLst>
                <a:ext uri="{FF2B5EF4-FFF2-40B4-BE49-F238E27FC236}">
                  <a16:creationId xmlns:a16="http://schemas.microsoft.com/office/drawing/2014/main" id="{92541BC0-03FC-1E92-95E6-B046CB98298F}"/>
                </a:ext>
              </a:extLst>
            </p:cNvPr>
            <p:cNvPicPr>
              <a:picLocks noChangeAspect="1"/>
            </p:cNvPicPr>
            <p:nvPr/>
          </p:nvPicPr>
          <p:blipFill rotWithShape="1">
            <a:blip r:embed="rId3"/>
            <a:srcRect l="11039" t="2581" r="12538" b="28326"/>
            <a:stretch/>
          </p:blipFill>
          <p:spPr>
            <a:xfrm>
              <a:off x="5234608" y="641559"/>
              <a:ext cx="5913305" cy="5374927"/>
            </a:xfrm>
            <a:prstGeom prst="rect">
              <a:avLst/>
            </a:prstGeom>
          </p:spPr>
        </p:pic>
        <p:sp>
          <p:nvSpPr>
            <p:cNvPr id="18" name="TextBox 17">
              <a:extLst>
                <a:ext uri="{FF2B5EF4-FFF2-40B4-BE49-F238E27FC236}">
                  <a16:creationId xmlns:a16="http://schemas.microsoft.com/office/drawing/2014/main" id="{AC07D5CE-F339-F813-F288-909428AC589F}"/>
                </a:ext>
              </a:extLst>
            </p:cNvPr>
            <p:cNvSpPr txBox="1"/>
            <p:nvPr/>
          </p:nvSpPr>
          <p:spPr>
            <a:xfrm>
              <a:off x="5234608" y="6016487"/>
              <a:ext cx="6096000" cy="461665"/>
            </a:xfrm>
            <a:prstGeom prst="rect">
              <a:avLst/>
            </a:prstGeom>
            <a:noFill/>
          </p:spPr>
          <p:txBody>
            <a:bodyPr wrap="square">
              <a:spAutoFit/>
            </a:bodyPr>
            <a:lstStyle/>
            <a:p>
              <a:r>
                <a:rPr lang="en-US" sz="1200" dirty="0"/>
                <a:t>Hosts have an array of defensive strategies they can employ to avoid insect blood feeding</a:t>
              </a:r>
            </a:p>
            <a:p>
              <a:r>
                <a:rPr lang="en-US" sz="1200" i="1" dirty="0"/>
                <a:t>Hart (1994) Parasitology</a:t>
              </a:r>
            </a:p>
          </p:txBody>
        </p:sp>
      </p:grpSp>
      <p:sp>
        <p:nvSpPr>
          <p:cNvPr id="5" name="Title 3">
            <a:extLst>
              <a:ext uri="{FF2B5EF4-FFF2-40B4-BE49-F238E27FC236}">
                <a16:creationId xmlns:a16="http://schemas.microsoft.com/office/drawing/2014/main" id="{8FB8D01C-4481-27CC-56D8-D1BC1BF59036}"/>
              </a:ext>
            </a:extLst>
          </p:cNvPr>
          <p:cNvSpPr>
            <a:spLocks noGrp="1"/>
          </p:cNvSpPr>
          <p:nvPr>
            <p:ph type="title"/>
          </p:nvPr>
        </p:nvSpPr>
        <p:spPr>
          <a:xfrm>
            <a:off x="6300435" y="170439"/>
            <a:ext cx="5543425" cy="1325563"/>
          </a:xfrm>
        </p:spPr>
        <p:txBody>
          <a:bodyPr>
            <a:normAutofit/>
          </a:bodyPr>
          <a:lstStyle/>
          <a:p>
            <a:r>
              <a:rPr lang="en-US" dirty="0"/>
              <a:t>Drivers of multiple blood-feeding</a:t>
            </a:r>
          </a:p>
        </p:txBody>
      </p:sp>
      <p:pic>
        <p:nvPicPr>
          <p:cNvPr id="6" name="Picture 5">
            <a:extLst>
              <a:ext uri="{FF2B5EF4-FFF2-40B4-BE49-F238E27FC236}">
                <a16:creationId xmlns:a16="http://schemas.microsoft.com/office/drawing/2014/main" id="{5037E1F9-3E1F-0806-EB01-18E7DCDA3732}"/>
              </a:ext>
            </a:extLst>
          </p:cNvPr>
          <p:cNvPicPr>
            <a:picLocks noChangeAspect="1"/>
          </p:cNvPicPr>
          <p:nvPr/>
        </p:nvPicPr>
        <p:blipFill rotWithShape="1">
          <a:blip r:embed="rId4"/>
          <a:srcRect t="20646" r="39377" b="14564"/>
          <a:stretch/>
        </p:blipFill>
        <p:spPr>
          <a:xfrm>
            <a:off x="7167844" y="2498970"/>
            <a:ext cx="3024428" cy="2987458"/>
          </a:xfrm>
          <a:prstGeom prst="rect">
            <a:avLst/>
          </a:prstGeom>
        </p:spPr>
      </p:pic>
      <p:sp>
        <p:nvSpPr>
          <p:cNvPr id="7" name="TextBox 6">
            <a:extLst>
              <a:ext uri="{FF2B5EF4-FFF2-40B4-BE49-F238E27FC236}">
                <a16:creationId xmlns:a16="http://schemas.microsoft.com/office/drawing/2014/main" id="{1B915AE2-EAC5-5BF7-507F-22FAC066F6FF}"/>
              </a:ext>
            </a:extLst>
          </p:cNvPr>
          <p:cNvSpPr txBox="1"/>
          <p:nvPr/>
        </p:nvSpPr>
        <p:spPr>
          <a:xfrm>
            <a:off x="7041977" y="5574389"/>
            <a:ext cx="4060342" cy="369332"/>
          </a:xfrm>
          <a:prstGeom prst="rect">
            <a:avLst/>
          </a:prstGeom>
          <a:noFill/>
        </p:spPr>
        <p:txBody>
          <a:bodyPr wrap="none" rtlCol="0">
            <a:spAutoFit/>
          </a:bodyPr>
          <a:lstStyle/>
          <a:p>
            <a:r>
              <a:rPr lang="en-US" i="1" dirty="0"/>
              <a:t>Ramasamy et al. (2000) J Insect </a:t>
            </a:r>
            <a:r>
              <a:rPr lang="en-US" i="1" dirty="0" err="1"/>
              <a:t>Physiol</a:t>
            </a:r>
            <a:endParaRPr lang="en-US" i="1" dirty="0"/>
          </a:p>
        </p:txBody>
      </p:sp>
      <p:sp>
        <p:nvSpPr>
          <p:cNvPr id="8" name="TextBox 7">
            <a:extLst>
              <a:ext uri="{FF2B5EF4-FFF2-40B4-BE49-F238E27FC236}">
                <a16:creationId xmlns:a16="http://schemas.microsoft.com/office/drawing/2014/main" id="{20BD4D57-BA7B-F26C-937C-41F99A0BE8D3}"/>
              </a:ext>
            </a:extLst>
          </p:cNvPr>
          <p:cNvSpPr txBox="1"/>
          <p:nvPr/>
        </p:nvSpPr>
        <p:spPr>
          <a:xfrm>
            <a:off x="7144980" y="1968420"/>
            <a:ext cx="3667992" cy="584775"/>
          </a:xfrm>
          <a:prstGeom prst="rect">
            <a:avLst/>
          </a:prstGeom>
          <a:noFill/>
        </p:spPr>
        <p:txBody>
          <a:bodyPr wrap="none" rtlCol="0">
            <a:spAutoFit/>
          </a:bodyPr>
          <a:lstStyle/>
          <a:p>
            <a:r>
              <a:rPr lang="en-US" sz="3200" b="1" dirty="0"/>
              <a:t>Population density</a:t>
            </a:r>
          </a:p>
        </p:txBody>
      </p:sp>
      <p:grpSp>
        <p:nvGrpSpPr>
          <p:cNvPr id="19" name="Group 18">
            <a:extLst>
              <a:ext uri="{FF2B5EF4-FFF2-40B4-BE49-F238E27FC236}">
                <a16:creationId xmlns:a16="http://schemas.microsoft.com/office/drawing/2014/main" id="{75BE0AB0-4EF6-22B1-2923-4744E2250D7F}"/>
              </a:ext>
            </a:extLst>
          </p:cNvPr>
          <p:cNvGrpSpPr/>
          <p:nvPr/>
        </p:nvGrpSpPr>
        <p:grpSpPr>
          <a:xfrm>
            <a:off x="6405328" y="1933744"/>
            <a:ext cx="5596371" cy="3572233"/>
            <a:chOff x="13009741" y="2707112"/>
            <a:chExt cx="5596371" cy="3572233"/>
          </a:xfrm>
        </p:grpSpPr>
        <p:grpSp>
          <p:nvGrpSpPr>
            <p:cNvPr id="31" name="Group 30">
              <a:extLst>
                <a:ext uri="{FF2B5EF4-FFF2-40B4-BE49-F238E27FC236}">
                  <a16:creationId xmlns:a16="http://schemas.microsoft.com/office/drawing/2014/main" id="{11487AE0-983E-44FB-4F43-F02288B044EA}"/>
                </a:ext>
              </a:extLst>
            </p:cNvPr>
            <p:cNvGrpSpPr/>
            <p:nvPr/>
          </p:nvGrpSpPr>
          <p:grpSpPr>
            <a:xfrm>
              <a:off x="13009741" y="3291887"/>
              <a:ext cx="5596371" cy="2987458"/>
              <a:chOff x="894599" y="2794661"/>
              <a:chExt cx="6316830" cy="3372054"/>
            </a:xfrm>
          </p:grpSpPr>
          <p:pic>
            <p:nvPicPr>
              <p:cNvPr id="33" name="Picture 32">
                <a:extLst>
                  <a:ext uri="{FF2B5EF4-FFF2-40B4-BE49-F238E27FC236}">
                    <a16:creationId xmlns:a16="http://schemas.microsoft.com/office/drawing/2014/main" id="{F9664AE4-8FBE-76EC-1301-A1F2EEBD5B70}"/>
                  </a:ext>
                </a:extLst>
              </p:cNvPr>
              <p:cNvPicPr>
                <a:picLocks noChangeAspect="1"/>
              </p:cNvPicPr>
              <p:nvPr/>
            </p:nvPicPr>
            <p:blipFill>
              <a:blip r:embed="rId5"/>
              <a:stretch>
                <a:fillRect/>
              </a:stretch>
            </p:blipFill>
            <p:spPr>
              <a:xfrm>
                <a:off x="894600" y="2794661"/>
                <a:ext cx="6316829" cy="2413266"/>
              </a:xfrm>
              <a:prstGeom prst="rect">
                <a:avLst/>
              </a:prstGeom>
            </p:spPr>
          </p:pic>
          <p:sp>
            <p:nvSpPr>
              <p:cNvPr id="34" name="TextBox 33">
                <a:extLst>
                  <a:ext uri="{FF2B5EF4-FFF2-40B4-BE49-F238E27FC236}">
                    <a16:creationId xmlns:a16="http://schemas.microsoft.com/office/drawing/2014/main" id="{F319CB2B-F1A6-1695-F03C-9D96B39CA202}"/>
                  </a:ext>
                </a:extLst>
              </p:cNvPr>
              <p:cNvSpPr txBox="1"/>
              <p:nvPr/>
            </p:nvSpPr>
            <p:spPr>
              <a:xfrm>
                <a:off x="894599" y="5243385"/>
                <a:ext cx="6316829" cy="923330"/>
              </a:xfrm>
              <a:prstGeom prst="rect">
                <a:avLst/>
              </a:prstGeom>
              <a:noFill/>
            </p:spPr>
            <p:txBody>
              <a:bodyPr wrap="square" rtlCol="0">
                <a:spAutoFit/>
              </a:bodyPr>
              <a:lstStyle/>
              <a:p>
                <a:r>
                  <a:rPr lang="en-US" dirty="0"/>
                  <a:t>Seasonality drives patterns in multiple blood feeding for </a:t>
                </a:r>
                <a:r>
                  <a:rPr lang="en-US" i="1" dirty="0"/>
                  <a:t>Aedes aegypti</a:t>
                </a:r>
              </a:p>
              <a:p>
                <a:r>
                  <a:rPr lang="en-US" dirty="0"/>
                  <a:t>Modified from </a:t>
                </a:r>
                <a:r>
                  <a:rPr lang="en-US" i="1" dirty="0"/>
                  <a:t>Scott et al. (2000) J Med </a:t>
                </a:r>
                <a:r>
                  <a:rPr lang="en-US" i="1" dirty="0" err="1"/>
                  <a:t>Entomol</a:t>
                </a:r>
                <a:endParaRPr lang="en-US" i="1" dirty="0"/>
              </a:p>
            </p:txBody>
          </p:sp>
        </p:grpSp>
        <p:sp>
          <p:nvSpPr>
            <p:cNvPr id="32" name="TextBox 31">
              <a:extLst>
                <a:ext uri="{FF2B5EF4-FFF2-40B4-BE49-F238E27FC236}">
                  <a16:creationId xmlns:a16="http://schemas.microsoft.com/office/drawing/2014/main" id="{597FD65E-7FB3-C28D-1E72-811F71B2AF9D}"/>
                </a:ext>
              </a:extLst>
            </p:cNvPr>
            <p:cNvSpPr txBox="1"/>
            <p:nvPr/>
          </p:nvSpPr>
          <p:spPr>
            <a:xfrm>
              <a:off x="13009741" y="2707112"/>
              <a:ext cx="3043997" cy="584775"/>
            </a:xfrm>
            <a:prstGeom prst="rect">
              <a:avLst/>
            </a:prstGeom>
            <a:noFill/>
          </p:spPr>
          <p:txBody>
            <a:bodyPr wrap="square" rtlCol="0">
              <a:spAutoFit/>
            </a:bodyPr>
            <a:lstStyle/>
            <a:p>
              <a:r>
                <a:rPr lang="en-US" sz="3200" b="1" dirty="0"/>
                <a:t>Seasonality</a:t>
              </a:r>
            </a:p>
          </p:txBody>
        </p:sp>
      </p:grpSp>
      <p:grpSp>
        <p:nvGrpSpPr>
          <p:cNvPr id="35" name="Group 34">
            <a:extLst>
              <a:ext uri="{FF2B5EF4-FFF2-40B4-BE49-F238E27FC236}">
                <a16:creationId xmlns:a16="http://schemas.microsoft.com/office/drawing/2014/main" id="{AFDBDB1E-73B0-058D-32EE-15F00F6EE2B0}"/>
              </a:ext>
            </a:extLst>
          </p:cNvPr>
          <p:cNvGrpSpPr/>
          <p:nvPr/>
        </p:nvGrpSpPr>
        <p:grpSpPr>
          <a:xfrm>
            <a:off x="6272556" y="1459803"/>
            <a:ext cx="5822927" cy="5733769"/>
            <a:chOff x="-6878212" y="2729667"/>
            <a:chExt cx="5822927" cy="5733769"/>
          </a:xfrm>
        </p:grpSpPr>
        <p:grpSp>
          <p:nvGrpSpPr>
            <p:cNvPr id="36" name="Group 35">
              <a:extLst>
                <a:ext uri="{FF2B5EF4-FFF2-40B4-BE49-F238E27FC236}">
                  <a16:creationId xmlns:a16="http://schemas.microsoft.com/office/drawing/2014/main" id="{3363BAC4-A14E-4394-659C-F32C8482EA0E}"/>
                </a:ext>
              </a:extLst>
            </p:cNvPr>
            <p:cNvGrpSpPr/>
            <p:nvPr/>
          </p:nvGrpSpPr>
          <p:grpSpPr>
            <a:xfrm>
              <a:off x="-6878212" y="3813376"/>
              <a:ext cx="5061835" cy="4650060"/>
              <a:chOff x="7963839" y="1105559"/>
              <a:chExt cx="3704575" cy="4650060"/>
            </a:xfrm>
          </p:grpSpPr>
          <p:pic>
            <p:nvPicPr>
              <p:cNvPr id="38" name="Content Placeholder 6">
                <a:extLst>
                  <a:ext uri="{FF2B5EF4-FFF2-40B4-BE49-F238E27FC236}">
                    <a16:creationId xmlns:a16="http://schemas.microsoft.com/office/drawing/2014/main" id="{167D4E9F-0F68-DBC9-D912-A1C91C8CBA46}"/>
                  </a:ext>
                </a:extLst>
              </p:cNvPr>
              <p:cNvPicPr>
                <a:picLocks noChangeAspect="1"/>
              </p:cNvPicPr>
              <p:nvPr/>
            </p:nvPicPr>
            <p:blipFill>
              <a:blip r:embed="rId6"/>
              <a:stretch>
                <a:fillRect/>
              </a:stretch>
            </p:blipFill>
            <p:spPr>
              <a:xfrm>
                <a:off x="7963839" y="1118076"/>
                <a:ext cx="3704575" cy="2883218"/>
              </a:xfrm>
              <a:prstGeom prst="rect">
                <a:avLst/>
              </a:prstGeom>
            </p:spPr>
          </p:pic>
          <p:sp>
            <p:nvSpPr>
              <p:cNvPr id="39" name="TextBox 38">
                <a:extLst>
                  <a:ext uri="{FF2B5EF4-FFF2-40B4-BE49-F238E27FC236}">
                    <a16:creationId xmlns:a16="http://schemas.microsoft.com/office/drawing/2014/main" id="{259F8F36-A328-9F9D-E551-DE373F292CA7}"/>
                  </a:ext>
                </a:extLst>
              </p:cNvPr>
              <p:cNvSpPr txBox="1"/>
              <p:nvPr/>
            </p:nvSpPr>
            <p:spPr>
              <a:xfrm>
                <a:off x="7963839" y="4001293"/>
                <a:ext cx="3704575" cy="1754326"/>
              </a:xfrm>
              <a:prstGeom prst="rect">
                <a:avLst/>
              </a:prstGeom>
              <a:noFill/>
            </p:spPr>
            <p:txBody>
              <a:bodyPr wrap="square" rtlCol="0">
                <a:spAutoFit/>
              </a:bodyPr>
              <a:lstStyle/>
              <a:p>
                <a:r>
                  <a:rPr lang="en-US" dirty="0"/>
                  <a:t>Effect of size and infection status (</a:t>
                </a:r>
                <a:r>
                  <a:rPr lang="en-US" i="1" dirty="0"/>
                  <a:t>Plasmodium falciparum</a:t>
                </a:r>
                <a:r>
                  <a:rPr lang="en-US" dirty="0"/>
                  <a:t>) on the probability of </a:t>
                </a:r>
                <a:r>
                  <a:rPr lang="en-US" i="1" dirty="0"/>
                  <a:t>Anopheles gambiae</a:t>
                </a:r>
                <a:r>
                  <a:rPr lang="en-US" dirty="0"/>
                  <a:t> having multiple blood meals </a:t>
                </a:r>
              </a:p>
              <a:p>
                <a:r>
                  <a:rPr lang="en-US" dirty="0"/>
                  <a:t>Modified from </a:t>
                </a:r>
                <a:r>
                  <a:rPr lang="en-US" i="1" dirty="0" err="1"/>
                  <a:t>Koella</a:t>
                </a:r>
                <a:r>
                  <a:rPr lang="en-US" i="1" dirty="0"/>
                  <a:t>, et al (1998) Proc Biol Sci</a:t>
                </a:r>
              </a:p>
            </p:txBody>
          </p:sp>
          <p:sp>
            <p:nvSpPr>
              <p:cNvPr id="40" name="Rectangle 39">
                <a:extLst>
                  <a:ext uri="{FF2B5EF4-FFF2-40B4-BE49-F238E27FC236}">
                    <a16:creationId xmlns:a16="http://schemas.microsoft.com/office/drawing/2014/main" id="{1AA4CE3B-8E23-BB74-1DE4-A38A21CCEFB4}"/>
                  </a:ext>
                </a:extLst>
              </p:cNvPr>
              <p:cNvSpPr/>
              <p:nvPr/>
            </p:nvSpPr>
            <p:spPr>
              <a:xfrm>
                <a:off x="8591949" y="1394385"/>
                <a:ext cx="428368" cy="220234"/>
              </a:xfrm>
              <a:prstGeom prst="rect">
                <a:avLst/>
              </a:prstGeom>
              <a:solidFill>
                <a:srgbClr val="ABAC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FAF1166D-C618-61DC-BA85-53E2FD12A486}"/>
                  </a:ext>
                </a:extLst>
              </p:cNvPr>
              <p:cNvSpPr txBox="1"/>
              <p:nvPr/>
            </p:nvSpPr>
            <p:spPr>
              <a:xfrm>
                <a:off x="9020317" y="1350613"/>
                <a:ext cx="1467787" cy="307777"/>
              </a:xfrm>
              <a:prstGeom prst="rect">
                <a:avLst/>
              </a:prstGeom>
              <a:noFill/>
            </p:spPr>
            <p:txBody>
              <a:bodyPr wrap="none" rtlCol="0">
                <a:spAutoFit/>
              </a:bodyPr>
              <a:lstStyle/>
              <a:p>
                <a:r>
                  <a:rPr lang="en-US" sz="1400" dirty="0"/>
                  <a:t>Infected with malaria</a:t>
                </a:r>
              </a:p>
            </p:txBody>
          </p:sp>
          <p:sp>
            <p:nvSpPr>
              <p:cNvPr id="42" name="Rectangle 41">
                <a:extLst>
                  <a:ext uri="{FF2B5EF4-FFF2-40B4-BE49-F238E27FC236}">
                    <a16:creationId xmlns:a16="http://schemas.microsoft.com/office/drawing/2014/main" id="{D71F4997-9295-463D-4419-389E0C9FD4EE}"/>
                  </a:ext>
                </a:extLst>
              </p:cNvPr>
              <p:cNvSpPr/>
              <p:nvPr/>
            </p:nvSpPr>
            <p:spPr>
              <a:xfrm>
                <a:off x="8591949" y="1149331"/>
                <a:ext cx="428368" cy="220234"/>
              </a:xfrm>
              <a:prstGeom prst="rect">
                <a:avLst/>
              </a:prstGeom>
              <a:solidFill>
                <a:srgbClr val="EFEF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10998D10-1106-5725-FDB6-DA4EFB52FBF5}"/>
                  </a:ext>
                </a:extLst>
              </p:cNvPr>
              <p:cNvSpPr txBox="1"/>
              <p:nvPr/>
            </p:nvSpPr>
            <p:spPr>
              <a:xfrm>
                <a:off x="9020317" y="1105559"/>
                <a:ext cx="1643631" cy="307777"/>
              </a:xfrm>
              <a:prstGeom prst="rect">
                <a:avLst/>
              </a:prstGeom>
              <a:noFill/>
            </p:spPr>
            <p:txBody>
              <a:bodyPr wrap="none" rtlCol="0">
                <a:spAutoFit/>
              </a:bodyPr>
              <a:lstStyle/>
              <a:p>
                <a:r>
                  <a:rPr lang="en-US" sz="1400" dirty="0"/>
                  <a:t>Uninfected with malaria</a:t>
                </a:r>
              </a:p>
            </p:txBody>
          </p:sp>
        </p:grpSp>
        <p:sp>
          <p:nvSpPr>
            <p:cNvPr id="37" name="TextBox 36">
              <a:extLst>
                <a:ext uri="{FF2B5EF4-FFF2-40B4-BE49-F238E27FC236}">
                  <a16:creationId xmlns:a16="http://schemas.microsoft.com/office/drawing/2014/main" id="{6CC09DB9-14CD-B239-36C9-5E706CFB46F8}"/>
                </a:ext>
              </a:extLst>
            </p:cNvPr>
            <p:cNvSpPr txBox="1"/>
            <p:nvPr/>
          </p:nvSpPr>
          <p:spPr>
            <a:xfrm>
              <a:off x="-6878212" y="2729667"/>
              <a:ext cx="5822927" cy="1077218"/>
            </a:xfrm>
            <a:prstGeom prst="rect">
              <a:avLst/>
            </a:prstGeom>
            <a:noFill/>
          </p:spPr>
          <p:txBody>
            <a:bodyPr wrap="square" rtlCol="0">
              <a:spAutoFit/>
            </a:bodyPr>
            <a:lstStyle/>
            <a:p>
              <a:r>
                <a:rPr lang="en-US" sz="3200" b="1" dirty="0"/>
                <a:t>Infection status or</a:t>
              </a:r>
            </a:p>
            <a:p>
              <a:r>
                <a:rPr lang="en-US" sz="3200" b="1" dirty="0"/>
                <a:t>body size</a:t>
              </a:r>
            </a:p>
          </p:txBody>
        </p:sp>
      </p:grpSp>
    </p:spTree>
    <p:extLst>
      <p:ext uri="{BB962C8B-B14F-4D97-AF65-F5344CB8AC3E}">
        <p14:creationId xmlns:p14="http://schemas.microsoft.com/office/powerpoint/2010/main" val="66049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91D36B-8EC5-5A19-DEB6-1031526E1822}"/>
              </a:ext>
            </a:extLst>
          </p:cNvPr>
          <p:cNvGraphicFramePr>
            <a:graphicFrameLocks noGrp="1"/>
          </p:cNvGraphicFramePr>
          <p:nvPr/>
        </p:nvGraphicFramePr>
        <p:xfrm>
          <a:off x="1279901" y="-2"/>
          <a:ext cx="9337705" cy="6858002"/>
        </p:xfrm>
        <a:graphic>
          <a:graphicData uri="http://schemas.openxmlformats.org/drawingml/2006/table">
            <a:tbl>
              <a:tblPr firstRow="1" bandRow="1">
                <a:tableStyleId>{5C22544A-7EE6-4342-B048-85BDC9FD1C3A}</a:tableStyleId>
              </a:tblPr>
              <a:tblGrid>
                <a:gridCol w="4062090">
                  <a:extLst>
                    <a:ext uri="{9D8B030D-6E8A-4147-A177-3AD203B41FA5}">
                      <a16:colId xmlns:a16="http://schemas.microsoft.com/office/drawing/2014/main" val="4041450900"/>
                    </a:ext>
                  </a:extLst>
                </a:gridCol>
                <a:gridCol w="1830705">
                  <a:extLst>
                    <a:ext uri="{9D8B030D-6E8A-4147-A177-3AD203B41FA5}">
                      <a16:colId xmlns:a16="http://schemas.microsoft.com/office/drawing/2014/main" val="2817355589"/>
                    </a:ext>
                  </a:extLst>
                </a:gridCol>
                <a:gridCol w="3444910">
                  <a:extLst>
                    <a:ext uri="{9D8B030D-6E8A-4147-A177-3AD203B41FA5}">
                      <a16:colId xmlns:a16="http://schemas.microsoft.com/office/drawing/2014/main" val="1670062639"/>
                    </a:ext>
                  </a:extLst>
                </a:gridCol>
              </a:tblGrid>
              <a:tr h="484696">
                <a:tc>
                  <a:txBody>
                    <a:bodyPr/>
                    <a:lstStyle/>
                    <a:p>
                      <a:r>
                        <a:rPr lang="en-US" sz="1800" dirty="0"/>
                        <a:t>Parameter name</a:t>
                      </a:r>
                    </a:p>
                  </a:txBody>
                  <a:tcPr/>
                </a:tc>
                <a:tc>
                  <a:txBody>
                    <a:bodyPr/>
                    <a:lstStyle/>
                    <a:p>
                      <a:r>
                        <a:rPr lang="en-US" sz="1800" dirty="0"/>
                        <a:t>Value</a:t>
                      </a:r>
                    </a:p>
                  </a:txBody>
                  <a:tcPr/>
                </a:tc>
                <a:tc>
                  <a:txBody>
                    <a:bodyPr/>
                    <a:lstStyle/>
                    <a:p>
                      <a:r>
                        <a:rPr lang="en-US" sz="1800" dirty="0"/>
                        <a:t>Type</a:t>
                      </a:r>
                    </a:p>
                  </a:txBody>
                  <a:tcPr/>
                </a:tc>
                <a:extLst>
                  <a:ext uri="{0D108BD9-81ED-4DB2-BD59-A6C34878D82A}">
                    <a16:rowId xmlns:a16="http://schemas.microsoft.com/office/drawing/2014/main" val="3620089249"/>
                  </a:ext>
                </a:extLst>
              </a:tr>
              <a:tr h="484696">
                <a:tc>
                  <a:txBody>
                    <a:bodyPr/>
                    <a:lstStyle/>
                    <a:p>
                      <a:r>
                        <a:rPr lang="en-US" sz="1800" dirty="0"/>
                        <a:t>Mosquito lifespan</a:t>
                      </a:r>
                    </a:p>
                  </a:txBody>
                  <a:tcPr/>
                </a:tc>
                <a:tc>
                  <a:txBody>
                    <a:bodyPr/>
                    <a:lstStyle/>
                    <a:p>
                      <a:r>
                        <a:rPr lang="en-US" sz="1800" dirty="0"/>
                        <a:t>20 days</a:t>
                      </a:r>
                    </a:p>
                  </a:txBody>
                  <a:tcPr/>
                </a:tc>
                <a:tc>
                  <a:txBody>
                    <a:bodyPr/>
                    <a:lstStyle/>
                    <a:p>
                      <a:r>
                        <a:rPr lang="en-US" sz="1800" dirty="0"/>
                        <a:t>Mosquito life history trait</a:t>
                      </a:r>
                    </a:p>
                  </a:txBody>
                  <a:tcPr/>
                </a:tc>
                <a:extLst>
                  <a:ext uri="{0D108BD9-81ED-4DB2-BD59-A6C34878D82A}">
                    <a16:rowId xmlns:a16="http://schemas.microsoft.com/office/drawing/2014/main" val="2124637283"/>
                  </a:ext>
                </a:extLst>
              </a:tr>
              <a:tr h="484696">
                <a:tc>
                  <a:txBody>
                    <a:bodyPr/>
                    <a:lstStyle/>
                    <a:p>
                      <a:r>
                        <a:rPr lang="en-US" sz="1800" dirty="0"/>
                        <a:t>Oviposition &amp; resting period</a:t>
                      </a:r>
                    </a:p>
                  </a:txBody>
                  <a:tcPr/>
                </a:tc>
                <a:tc>
                  <a:txBody>
                    <a:bodyPr/>
                    <a:lstStyle/>
                    <a:p>
                      <a:r>
                        <a:rPr lang="en-US" sz="1800" dirty="0"/>
                        <a:t>2 days</a:t>
                      </a:r>
                    </a:p>
                  </a:txBody>
                  <a:tcPr/>
                </a:tc>
                <a:tc>
                  <a:txBody>
                    <a:bodyPr/>
                    <a:lstStyle/>
                    <a:p>
                      <a:r>
                        <a:rPr lang="en-US" sz="1800" dirty="0"/>
                        <a:t>Mosquito life history trait</a:t>
                      </a:r>
                    </a:p>
                  </a:txBody>
                  <a:tcPr/>
                </a:tc>
                <a:extLst>
                  <a:ext uri="{0D108BD9-81ED-4DB2-BD59-A6C34878D82A}">
                    <a16:rowId xmlns:a16="http://schemas.microsoft.com/office/drawing/2014/main" val="3717394431"/>
                  </a:ext>
                </a:extLst>
              </a:tr>
              <a:tr h="484696">
                <a:tc>
                  <a:txBody>
                    <a:bodyPr/>
                    <a:lstStyle/>
                    <a:p>
                      <a:r>
                        <a:rPr lang="en-US" sz="1800" dirty="0"/>
                        <a:t>Eggs per female per day</a:t>
                      </a:r>
                    </a:p>
                  </a:txBody>
                  <a:tcPr/>
                </a:tc>
                <a:tc>
                  <a:txBody>
                    <a:bodyPr/>
                    <a:lstStyle/>
                    <a:p>
                      <a:r>
                        <a:rPr lang="en-US" sz="1800" dirty="0"/>
                        <a:t>3 eggs per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525452736"/>
                  </a:ext>
                </a:extLst>
              </a:tr>
              <a:tr h="484696">
                <a:tc>
                  <a:txBody>
                    <a:bodyPr/>
                    <a:lstStyle/>
                    <a:p>
                      <a:r>
                        <a:rPr lang="en-US" sz="1800" dirty="0"/>
                        <a:t>Larval development period</a:t>
                      </a:r>
                    </a:p>
                  </a:txBody>
                  <a:tcPr/>
                </a:tc>
                <a:tc>
                  <a:txBody>
                    <a:bodyPr/>
                    <a:lstStyle/>
                    <a:p>
                      <a:r>
                        <a:rPr lang="en-US" sz="1800" dirty="0"/>
                        <a:t>12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1745887178"/>
                  </a:ext>
                </a:extLst>
              </a:tr>
              <a:tr h="484696">
                <a:tc>
                  <a:txBody>
                    <a:bodyPr/>
                    <a:lstStyle/>
                    <a:p>
                      <a:r>
                        <a:rPr lang="en-US" sz="1800" dirty="0"/>
                        <a:t>Larvae survival probability</a:t>
                      </a:r>
                    </a:p>
                  </a:txBody>
                  <a:tcPr/>
                </a:tc>
                <a:tc>
                  <a:txBody>
                    <a:bodyPr/>
                    <a:lstStyle/>
                    <a:p>
                      <a:r>
                        <a:rPr lang="en-US" sz="1800" dirty="0"/>
                        <a:t>62.5%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3786044994"/>
                  </a:ext>
                </a:extLst>
              </a:tr>
              <a:tr h="484696">
                <a:tc>
                  <a:txBody>
                    <a:bodyPr/>
                    <a:lstStyle/>
                    <a:p>
                      <a:r>
                        <a:rPr lang="en-US" sz="1800" dirty="0"/>
                        <a:t>Larvae carrying capacity</a:t>
                      </a:r>
                    </a:p>
                  </a:txBody>
                  <a:tcPr>
                    <a:lnB w="12700" cap="flat" cmpd="sng" algn="ctr">
                      <a:solidFill>
                        <a:schemeClr val="tx1"/>
                      </a:solidFill>
                      <a:prstDash val="solid"/>
                      <a:round/>
                      <a:headEnd type="none" w="med" len="med"/>
                      <a:tailEnd type="none" w="med" len="med"/>
                    </a:lnB>
                  </a:tcPr>
                </a:tc>
                <a:tc>
                  <a:txBody>
                    <a:bodyPr/>
                    <a:lstStyle/>
                    <a:p>
                      <a:r>
                        <a:rPr lang="en-US" sz="1800" dirty="0"/>
                        <a:t>3000 individuals</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4376428"/>
                  </a:ext>
                </a:extLst>
              </a:tr>
              <a:tr h="484696">
                <a:tc>
                  <a:txBody>
                    <a:bodyPr/>
                    <a:lstStyle/>
                    <a:p>
                      <a:r>
                        <a:rPr lang="en-US" sz="1800" dirty="0"/>
                        <a:t>Extrinsic incubation period</a:t>
                      </a:r>
                    </a:p>
                  </a:txBody>
                  <a:tcPr>
                    <a:lnT w="12700" cap="flat" cmpd="sng" algn="ctr">
                      <a:solidFill>
                        <a:schemeClr val="tx1"/>
                      </a:solidFill>
                      <a:prstDash val="solid"/>
                      <a:round/>
                      <a:headEnd type="none" w="med" len="med"/>
                      <a:tailEnd type="none" w="med" len="med"/>
                    </a:lnT>
                  </a:tcPr>
                </a:tc>
                <a:tc>
                  <a:txBody>
                    <a:bodyPr/>
                    <a:lstStyle/>
                    <a:p>
                      <a:r>
                        <a:rPr lang="en-US" sz="1800" dirty="0"/>
                        <a:t>6 days</a:t>
                      </a:r>
                    </a:p>
                  </a:txBody>
                  <a:tcPr>
                    <a:lnT w="12700" cap="flat" cmpd="sng" algn="ctr">
                      <a:solidFill>
                        <a:schemeClr val="tx1"/>
                      </a:solidFill>
                      <a:prstDash val="solid"/>
                      <a:round/>
                      <a:headEnd type="none" w="med" len="med"/>
                      <a:tailEnd type="none" w="med" len="med"/>
                    </a:lnT>
                  </a:tcPr>
                </a:tc>
                <a:tc>
                  <a:txBody>
                    <a:bodyPr/>
                    <a:lstStyle/>
                    <a:p>
                      <a:r>
                        <a:rPr lang="en-US" sz="1800" dirty="0"/>
                        <a:t>Parasite trait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40028249"/>
                  </a:ext>
                </a:extLst>
              </a:tr>
              <a:tr h="763173">
                <a:tc>
                  <a:txBody>
                    <a:bodyPr/>
                    <a:lstStyle/>
                    <a:p>
                      <a:r>
                        <a:rPr lang="en-US" sz="1800" dirty="0"/>
                        <a:t>Host-to-vector transmission probability</a:t>
                      </a:r>
                    </a:p>
                  </a:txBody>
                  <a:tcPr/>
                </a:tc>
                <a:tc>
                  <a:txBody>
                    <a:bodyPr/>
                    <a:lstStyle/>
                    <a:p>
                      <a:r>
                        <a:rPr lang="en-US" sz="1800" dirty="0"/>
                        <a:t>100%</a:t>
                      </a:r>
                    </a:p>
                  </a:txBody>
                  <a:tcPr/>
                </a:tc>
                <a:tc>
                  <a:txBody>
                    <a:bodyPr/>
                    <a:lstStyle/>
                    <a:p>
                      <a:r>
                        <a:rPr lang="en-US" sz="1800" dirty="0"/>
                        <a:t>Parasite trait</a:t>
                      </a:r>
                    </a:p>
                  </a:txBody>
                  <a:tcPr/>
                </a:tc>
                <a:extLst>
                  <a:ext uri="{0D108BD9-81ED-4DB2-BD59-A6C34878D82A}">
                    <a16:rowId xmlns:a16="http://schemas.microsoft.com/office/drawing/2014/main" val="3236200128"/>
                  </a:ext>
                </a:extLst>
              </a:tr>
              <a:tr h="763173">
                <a:tc>
                  <a:txBody>
                    <a:bodyPr/>
                    <a:lstStyle/>
                    <a:p>
                      <a:r>
                        <a:rPr lang="en-US" sz="1800" dirty="0"/>
                        <a:t>Vector-to-host transmission probability</a:t>
                      </a:r>
                    </a:p>
                  </a:txBody>
                  <a:tcPr/>
                </a:tc>
                <a:tc>
                  <a:txBody>
                    <a:bodyPr/>
                    <a:lstStyle/>
                    <a:p>
                      <a:r>
                        <a:rPr lang="en-US" sz="1800" dirty="0"/>
                        <a:t>100%</a:t>
                      </a:r>
                    </a:p>
                  </a:txBody>
                  <a:tcPr/>
                </a:tc>
                <a:tc>
                  <a:txBody>
                    <a:bodyPr/>
                    <a:lstStyle/>
                    <a:p>
                      <a:r>
                        <a:rPr lang="en-US" sz="1800" dirty="0"/>
                        <a:t>Parasite trait</a:t>
                      </a:r>
                    </a:p>
                  </a:txBody>
                  <a:tcPr/>
                </a:tc>
                <a:extLst>
                  <a:ext uri="{0D108BD9-81ED-4DB2-BD59-A6C34878D82A}">
                    <a16:rowId xmlns:a16="http://schemas.microsoft.com/office/drawing/2014/main" val="2523004874"/>
                  </a:ext>
                </a:extLst>
              </a:tr>
              <a:tr h="484696">
                <a:tc>
                  <a:txBody>
                    <a:bodyPr/>
                    <a:lstStyle/>
                    <a:p>
                      <a:r>
                        <a:rPr lang="en-US" sz="1800" dirty="0"/>
                        <a:t>Host infectious period</a:t>
                      </a:r>
                    </a:p>
                  </a:txBody>
                  <a:tcPr>
                    <a:lnB w="12700" cap="flat" cmpd="sng" algn="ctr">
                      <a:solidFill>
                        <a:schemeClr val="tx1"/>
                      </a:solidFill>
                      <a:prstDash val="solid"/>
                      <a:round/>
                      <a:headEnd type="none" w="med" len="med"/>
                      <a:tailEnd type="none" w="med" len="med"/>
                    </a:lnB>
                  </a:tcPr>
                </a:tc>
                <a:tc>
                  <a:txBody>
                    <a:bodyPr/>
                    <a:lstStyle/>
                    <a:p>
                      <a:r>
                        <a:rPr lang="en-US" sz="1800" dirty="0"/>
                        <a:t>7 days</a:t>
                      </a:r>
                    </a:p>
                  </a:txBody>
                  <a:tcPr>
                    <a:lnB w="12700" cap="flat" cmpd="sng" algn="ctr">
                      <a:solidFill>
                        <a:schemeClr val="tx1"/>
                      </a:solidFill>
                      <a:prstDash val="solid"/>
                      <a:round/>
                      <a:headEnd type="none" w="med" len="med"/>
                      <a:tailEnd type="none" w="med" len="med"/>
                    </a:lnB>
                  </a:tcPr>
                </a:tc>
                <a:tc>
                  <a:txBody>
                    <a:bodyPr/>
                    <a:lstStyle/>
                    <a:p>
                      <a:r>
                        <a:rPr lang="en-US" sz="1800" dirty="0"/>
                        <a:t>Parasite trait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6566004"/>
                  </a:ext>
                </a:extLst>
              </a:tr>
              <a:tr h="484696">
                <a:tc>
                  <a:txBody>
                    <a:bodyPr/>
                    <a:lstStyle/>
                    <a:p>
                      <a:r>
                        <a:rPr lang="en-US" sz="1800" dirty="0"/>
                        <a:t>Host lifespan</a:t>
                      </a:r>
                    </a:p>
                  </a:txBody>
                  <a:tcPr>
                    <a:lnT w="12700" cap="flat" cmpd="sng" algn="ctr">
                      <a:solidFill>
                        <a:schemeClr val="tx1"/>
                      </a:solidFill>
                      <a:prstDash val="solid"/>
                      <a:round/>
                      <a:headEnd type="none" w="med" len="med"/>
                      <a:tailEnd type="none" w="med" len="med"/>
                    </a:lnT>
                  </a:tcPr>
                </a:tc>
                <a:tc>
                  <a:txBody>
                    <a:bodyPr/>
                    <a:lstStyle/>
                    <a:p>
                      <a:r>
                        <a:rPr lang="en-US" sz="1800" dirty="0"/>
                        <a:t>65 years</a:t>
                      </a:r>
                    </a:p>
                  </a:txBody>
                  <a:tcPr>
                    <a:lnT w="12700" cap="flat" cmpd="sng" algn="ctr">
                      <a:solidFill>
                        <a:schemeClr val="tx1"/>
                      </a:solidFill>
                      <a:prstDash val="solid"/>
                      <a:round/>
                      <a:headEnd type="none" w="med" len="med"/>
                      <a:tailEnd type="none" w="med" len="med"/>
                    </a:lnT>
                  </a:tcPr>
                </a:tc>
                <a:tc>
                  <a:txBody>
                    <a:bodyPr/>
                    <a:lstStyle/>
                    <a:p>
                      <a:r>
                        <a:rPr lang="en-US" sz="1800" dirty="0"/>
                        <a:t>Host life history trait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51208571"/>
                  </a:ext>
                </a:extLst>
              </a:tr>
              <a:tr h="484696">
                <a:tc>
                  <a:txBody>
                    <a:bodyPr/>
                    <a:lstStyle/>
                    <a:p>
                      <a:r>
                        <a:rPr lang="en-US" sz="1800" dirty="0"/>
                        <a:t>Host carrying capacity</a:t>
                      </a:r>
                    </a:p>
                  </a:txBody>
                  <a:tcPr/>
                </a:tc>
                <a:tc>
                  <a:txBody>
                    <a:bodyPr/>
                    <a:lstStyle/>
                    <a:p>
                      <a:r>
                        <a:rPr lang="en-US" sz="1800" dirty="0"/>
                        <a:t>10^7 individuals</a:t>
                      </a:r>
                    </a:p>
                  </a:txBody>
                  <a:tcPr/>
                </a:tc>
                <a:tc>
                  <a:txBody>
                    <a:bodyPr/>
                    <a:lstStyle/>
                    <a:p>
                      <a:r>
                        <a:rPr lang="en-US" sz="1800" dirty="0"/>
                        <a:t>Host life history trait</a:t>
                      </a:r>
                    </a:p>
                  </a:txBody>
                  <a:tcPr/>
                </a:tc>
                <a:extLst>
                  <a:ext uri="{0D108BD9-81ED-4DB2-BD59-A6C34878D82A}">
                    <a16:rowId xmlns:a16="http://schemas.microsoft.com/office/drawing/2014/main" val="3972666291"/>
                  </a:ext>
                </a:extLst>
              </a:tr>
            </a:tbl>
          </a:graphicData>
        </a:graphic>
      </p:graphicFrame>
    </p:spTree>
    <p:extLst>
      <p:ext uri="{BB962C8B-B14F-4D97-AF65-F5344CB8AC3E}">
        <p14:creationId xmlns:p14="http://schemas.microsoft.com/office/powerpoint/2010/main" val="19718411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91D36B-8EC5-5A19-DEB6-1031526E1822}"/>
              </a:ext>
            </a:extLst>
          </p:cNvPr>
          <p:cNvGraphicFramePr>
            <a:graphicFrameLocks noGrp="1"/>
          </p:cNvGraphicFramePr>
          <p:nvPr>
            <p:extLst>
              <p:ext uri="{D42A27DB-BD31-4B8C-83A1-F6EECF244321}">
                <p14:modId xmlns:p14="http://schemas.microsoft.com/office/powerpoint/2010/main" val="3016917252"/>
              </p:ext>
            </p:extLst>
          </p:nvPr>
        </p:nvGraphicFramePr>
        <p:xfrm>
          <a:off x="1752479" y="118663"/>
          <a:ext cx="8029655" cy="6498325"/>
        </p:xfrm>
        <a:graphic>
          <a:graphicData uri="http://schemas.openxmlformats.org/drawingml/2006/table">
            <a:tbl>
              <a:tblPr firstRow="1" bandRow="1">
                <a:tableStyleId>{5C22544A-7EE6-4342-B048-85BDC9FD1C3A}</a:tableStyleId>
              </a:tblPr>
              <a:tblGrid>
                <a:gridCol w="2470087">
                  <a:extLst>
                    <a:ext uri="{9D8B030D-6E8A-4147-A177-3AD203B41FA5}">
                      <a16:colId xmlns:a16="http://schemas.microsoft.com/office/drawing/2014/main" val="4041450900"/>
                    </a:ext>
                  </a:extLst>
                </a:gridCol>
                <a:gridCol w="1841627">
                  <a:extLst>
                    <a:ext uri="{9D8B030D-6E8A-4147-A177-3AD203B41FA5}">
                      <a16:colId xmlns:a16="http://schemas.microsoft.com/office/drawing/2014/main" val="2087437164"/>
                    </a:ext>
                  </a:extLst>
                </a:gridCol>
                <a:gridCol w="3717941">
                  <a:extLst>
                    <a:ext uri="{9D8B030D-6E8A-4147-A177-3AD203B41FA5}">
                      <a16:colId xmlns:a16="http://schemas.microsoft.com/office/drawing/2014/main" val="2817355589"/>
                    </a:ext>
                  </a:extLst>
                </a:gridCol>
              </a:tblGrid>
              <a:tr h="305381">
                <a:tc>
                  <a:txBody>
                    <a:bodyPr/>
                    <a:lstStyle/>
                    <a:p>
                      <a:r>
                        <a:rPr lang="en-US" sz="1200" dirty="0"/>
                        <a:t>Parameter name</a:t>
                      </a:r>
                    </a:p>
                  </a:txBody>
                  <a:tcPr/>
                </a:tc>
                <a:tc>
                  <a:txBody>
                    <a:bodyPr/>
                    <a:lstStyle/>
                    <a:p>
                      <a:r>
                        <a:rPr lang="en-US" sz="1200" dirty="0"/>
                        <a:t>Type</a:t>
                      </a:r>
                    </a:p>
                  </a:txBody>
                  <a:tcPr/>
                </a:tc>
                <a:tc>
                  <a:txBody>
                    <a:bodyPr/>
                    <a:lstStyle/>
                    <a:p>
                      <a:r>
                        <a:rPr lang="en-US" sz="1200" dirty="0"/>
                        <a:t>Value</a:t>
                      </a:r>
                    </a:p>
                  </a:txBody>
                  <a:tcPr/>
                </a:tc>
                <a:extLst>
                  <a:ext uri="{0D108BD9-81ED-4DB2-BD59-A6C34878D82A}">
                    <a16:rowId xmlns:a16="http://schemas.microsoft.com/office/drawing/2014/main" val="3620089249"/>
                  </a:ext>
                </a:extLst>
              </a:tr>
              <a:tr h="305381">
                <a:tc>
                  <a:txBody>
                    <a:bodyPr/>
                    <a:lstStyle/>
                    <a:p>
                      <a:r>
                        <a:rPr lang="en-US" sz="1200" dirty="0"/>
                        <a:t>Questing rate</a:t>
                      </a:r>
                    </a:p>
                  </a:txBody>
                  <a:tcPr/>
                </a:tc>
                <a:tc>
                  <a:txBody>
                    <a:bodyPr/>
                    <a:lstStyle/>
                    <a:p>
                      <a:r>
                        <a:rPr lang="en-US" sz="1200" dirty="0"/>
                        <a:t>Blood-feeding</a:t>
                      </a:r>
                    </a:p>
                  </a:txBody>
                  <a:tcPr/>
                </a:tc>
                <a:tc>
                  <a:txBody>
                    <a:bodyPr/>
                    <a:lstStyle/>
                    <a:p>
                      <a:r>
                        <a:rPr lang="en-US" sz="1200" dirty="0"/>
                        <a:t>1/(480 minutes)</a:t>
                      </a:r>
                    </a:p>
                  </a:txBody>
                  <a:tcPr/>
                </a:tc>
                <a:extLst>
                  <a:ext uri="{0D108BD9-81ED-4DB2-BD59-A6C34878D82A}">
                    <a16:rowId xmlns:a16="http://schemas.microsoft.com/office/drawing/2014/main" val="2449913554"/>
                  </a:ext>
                </a:extLst>
              </a:tr>
              <a:tr h="305381">
                <a:tc>
                  <a:txBody>
                    <a:bodyPr/>
                    <a:lstStyle/>
                    <a:p>
                      <a:r>
                        <a:rPr lang="en-US" sz="1200" dirty="0"/>
                        <a:t>Seek-new-host probability</a:t>
                      </a:r>
                    </a:p>
                  </a:txBody>
                  <a:tcPr/>
                </a:tc>
                <a:tc>
                  <a:txBody>
                    <a:bodyPr/>
                    <a:lstStyle/>
                    <a:p>
                      <a:r>
                        <a:rPr lang="en-US" sz="1200" dirty="0"/>
                        <a:t>Blood-feeding</a:t>
                      </a:r>
                    </a:p>
                  </a:txBody>
                  <a:tcPr/>
                </a:tc>
                <a:tc>
                  <a:txBody>
                    <a:bodyPr/>
                    <a:lstStyle/>
                    <a:p>
                      <a:r>
                        <a:rPr lang="en-US" sz="1200" dirty="0"/>
                        <a:t>66%</a:t>
                      </a:r>
                    </a:p>
                  </a:txBody>
                  <a:tcPr/>
                </a:tc>
                <a:extLst>
                  <a:ext uri="{0D108BD9-81ED-4DB2-BD59-A6C34878D82A}">
                    <a16:rowId xmlns:a16="http://schemas.microsoft.com/office/drawing/2014/main" val="3739104769"/>
                  </a:ext>
                </a:extLst>
              </a:tr>
              <a:tr h="326712">
                <a:tc>
                  <a:txBody>
                    <a:bodyPr/>
                    <a:lstStyle/>
                    <a:p>
                      <a:r>
                        <a:rPr lang="en-US" sz="1200" dirty="0"/>
                        <a:t>Landing success probability</a:t>
                      </a:r>
                    </a:p>
                  </a:txBody>
                  <a:tcPr/>
                </a:tc>
                <a:tc>
                  <a:txBody>
                    <a:bodyPr/>
                    <a:lstStyle/>
                    <a:p>
                      <a:r>
                        <a:rPr lang="en-US" sz="1200" dirty="0"/>
                        <a:t>Blood-feeding</a:t>
                      </a:r>
                    </a:p>
                  </a:txBody>
                  <a:tcPr/>
                </a:tc>
                <a:tc>
                  <a:txBody>
                    <a:bodyPr/>
                    <a:lstStyle/>
                    <a:p>
                      <a:r>
                        <a:rPr lang="en-US" sz="1200" dirty="0"/>
                        <a:t>70%</a:t>
                      </a:r>
                    </a:p>
                  </a:txBody>
                  <a:tcPr/>
                </a:tc>
                <a:extLst>
                  <a:ext uri="{0D108BD9-81ED-4DB2-BD59-A6C34878D82A}">
                    <a16:rowId xmlns:a16="http://schemas.microsoft.com/office/drawing/2014/main" val="3740735069"/>
                  </a:ext>
                </a:extLst>
              </a:tr>
              <a:tr h="326712">
                <a:tc>
                  <a:txBody>
                    <a:bodyPr/>
                    <a:lstStyle/>
                    <a:p>
                      <a:r>
                        <a:rPr lang="en-US" sz="1200" dirty="0"/>
                        <a:t>Exit rate from landing stage</a:t>
                      </a:r>
                    </a:p>
                  </a:txBody>
                  <a:tcPr/>
                </a:tc>
                <a:tc>
                  <a:txBody>
                    <a:bodyPr/>
                    <a:lstStyle/>
                    <a:p>
                      <a:r>
                        <a:rPr lang="en-US" sz="1200" dirty="0"/>
                        <a:t>Blood-feeding</a:t>
                      </a:r>
                    </a:p>
                  </a:txBody>
                  <a:tcPr/>
                </a:tc>
                <a:tc>
                  <a:txBody>
                    <a:bodyPr/>
                    <a:lstStyle/>
                    <a:p>
                      <a:r>
                        <a:rPr lang="en-US" sz="1200" dirty="0"/>
                        <a:t>1/(10 minutes)</a:t>
                      </a:r>
                    </a:p>
                  </a:txBody>
                  <a:tcPr/>
                </a:tc>
                <a:extLst>
                  <a:ext uri="{0D108BD9-81ED-4DB2-BD59-A6C34878D82A}">
                    <a16:rowId xmlns:a16="http://schemas.microsoft.com/office/drawing/2014/main" val="1141753406"/>
                  </a:ext>
                </a:extLst>
              </a:tr>
              <a:tr h="326712">
                <a:tc>
                  <a:txBody>
                    <a:bodyPr/>
                    <a:lstStyle/>
                    <a:p>
                      <a:r>
                        <a:rPr lang="en-US" sz="1200" dirty="0"/>
                        <a:t>Probing success probability</a:t>
                      </a:r>
                    </a:p>
                  </a:txBody>
                  <a:tcPr/>
                </a:tc>
                <a:tc>
                  <a:txBody>
                    <a:bodyPr/>
                    <a:lstStyle/>
                    <a:p>
                      <a:r>
                        <a:rPr lang="en-US" sz="1200" dirty="0"/>
                        <a:t>Blood-feeding</a:t>
                      </a:r>
                    </a:p>
                  </a:txBody>
                  <a:tcPr/>
                </a:tc>
                <a:tc>
                  <a:txBody>
                    <a:bodyPr/>
                    <a:lstStyle/>
                    <a:p>
                      <a:r>
                        <a:rPr lang="en-US" sz="1200" dirty="0"/>
                        <a:t>80%</a:t>
                      </a:r>
                    </a:p>
                  </a:txBody>
                  <a:tcPr/>
                </a:tc>
                <a:extLst>
                  <a:ext uri="{0D108BD9-81ED-4DB2-BD59-A6C34878D82A}">
                    <a16:rowId xmlns:a16="http://schemas.microsoft.com/office/drawing/2014/main" val="1773691551"/>
                  </a:ext>
                </a:extLst>
              </a:tr>
              <a:tr h="326712">
                <a:tc>
                  <a:txBody>
                    <a:bodyPr/>
                    <a:lstStyle/>
                    <a:p>
                      <a:r>
                        <a:rPr lang="en-US" sz="1200" dirty="0"/>
                        <a:t>Exit rate from probing stage</a:t>
                      </a:r>
                    </a:p>
                  </a:txBody>
                  <a:tcPr/>
                </a:tc>
                <a:tc>
                  <a:txBody>
                    <a:bodyPr/>
                    <a:lstStyle/>
                    <a:p>
                      <a:r>
                        <a:rPr lang="en-US" sz="1200" dirty="0"/>
                        <a:t>Blood-feeding</a:t>
                      </a:r>
                    </a:p>
                  </a:txBody>
                  <a:tcPr/>
                </a:tc>
                <a:tc>
                  <a:txBody>
                    <a:bodyPr/>
                    <a:lstStyle/>
                    <a:p>
                      <a:r>
                        <a:rPr lang="en-US" sz="1200" dirty="0"/>
                        <a:t>1/(5 minutes)</a:t>
                      </a:r>
                    </a:p>
                  </a:txBody>
                  <a:tcPr/>
                </a:tc>
                <a:extLst>
                  <a:ext uri="{0D108BD9-81ED-4DB2-BD59-A6C34878D82A}">
                    <a16:rowId xmlns:a16="http://schemas.microsoft.com/office/drawing/2014/main" val="3248891851"/>
                  </a:ext>
                </a:extLst>
              </a:tr>
              <a:tr h="305381">
                <a:tc>
                  <a:txBody>
                    <a:bodyPr/>
                    <a:lstStyle/>
                    <a:p>
                      <a:r>
                        <a:rPr lang="en-US" sz="1200" dirty="0"/>
                        <a:t>Ingestion success probability</a:t>
                      </a:r>
                    </a:p>
                  </a:txBody>
                  <a:tcPr/>
                </a:tc>
                <a:tc>
                  <a:txBody>
                    <a:bodyPr/>
                    <a:lstStyle/>
                    <a:p>
                      <a:r>
                        <a:rPr lang="en-US" sz="1200" dirty="0"/>
                        <a:t>Blood-feeding</a:t>
                      </a:r>
                    </a:p>
                  </a:txBody>
                  <a:tcPr/>
                </a:tc>
                <a:tc>
                  <a:txBody>
                    <a:bodyPr/>
                    <a:lstStyle/>
                    <a:p>
                      <a:r>
                        <a:rPr lang="en-US" sz="1200" dirty="0"/>
                        <a:t>90%</a:t>
                      </a:r>
                    </a:p>
                  </a:txBody>
                  <a:tcPr/>
                </a:tc>
                <a:extLst>
                  <a:ext uri="{0D108BD9-81ED-4DB2-BD59-A6C34878D82A}">
                    <a16:rowId xmlns:a16="http://schemas.microsoft.com/office/drawing/2014/main" val="1215978026"/>
                  </a:ext>
                </a:extLst>
              </a:tr>
              <a:tr h="305381">
                <a:tc>
                  <a:txBody>
                    <a:bodyPr/>
                    <a:lstStyle/>
                    <a:p>
                      <a:r>
                        <a:rPr lang="en-US" sz="1200" dirty="0"/>
                        <a:t>Exit rate from ingestion stage</a:t>
                      </a:r>
                    </a:p>
                  </a:txBody>
                  <a:tcPr/>
                </a:tc>
                <a:tc>
                  <a:txBody>
                    <a:bodyPr/>
                    <a:lstStyle/>
                    <a:p>
                      <a:r>
                        <a:rPr lang="en-US" sz="1200" dirty="0"/>
                        <a:t>Blood-feeding</a:t>
                      </a:r>
                    </a:p>
                  </a:txBody>
                  <a:tcPr/>
                </a:tc>
                <a:tc>
                  <a:txBody>
                    <a:bodyPr/>
                    <a:lstStyle/>
                    <a:p>
                      <a:r>
                        <a:rPr lang="en-US" sz="1200" dirty="0"/>
                        <a:t>1/(1 minutes)</a:t>
                      </a:r>
                    </a:p>
                  </a:txBody>
                  <a:tcPr/>
                </a:tc>
                <a:extLst>
                  <a:ext uri="{0D108BD9-81ED-4DB2-BD59-A6C34878D82A}">
                    <a16:rowId xmlns:a16="http://schemas.microsoft.com/office/drawing/2014/main" val="632890525"/>
                  </a:ext>
                </a:extLst>
              </a:tr>
              <a:tr h="305381">
                <a:tc>
                  <a:txBody>
                    <a:bodyPr/>
                    <a:lstStyle/>
                    <a:p>
                      <a:r>
                        <a:rPr lang="en-US" sz="1200" dirty="0"/>
                        <a:t>Mosquito mortality rate</a:t>
                      </a:r>
                    </a:p>
                  </a:txBody>
                  <a:tcPr/>
                </a:tc>
                <a:tc>
                  <a:txBody>
                    <a:bodyPr/>
                    <a:lstStyle/>
                    <a:p>
                      <a:r>
                        <a:rPr lang="en-US" sz="1200" dirty="0"/>
                        <a:t>Mosquito life history trait</a:t>
                      </a:r>
                    </a:p>
                  </a:txBody>
                  <a:tcPr/>
                </a:tc>
                <a:tc>
                  <a:txBody>
                    <a:bodyPr/>
                    <a:lstStyle/>
                    <a:p>
                      <a:r>
                        <a:rPr lang="en-US" sz="1200" dirty="0"/>
                        <a:t>1/(20 days)</a:t>
                      </a:r>
                    </a:p>
                  </a:txBody>
                  <a:tcPr/>
                </a:tc>
                <a:extLst>
                  <a:ext uri="{0D108BD9-81ED-4DB2-BD59-A6C34878D82A}">
                    <a16:rowId xmlns:a16="http://schemas.microsoft.com/office/drawing/2014/main" val="2124637283"/>
                  </a:ext>
                </a:extLst>
              </a:tr>
              <a:tr h="305381">
                <a:tc>
                  <a:txBody>
                    <a:bodyPr/>
                    <a:lstStyle/>
                    <a:p>
                      <a:r>
                        <a:rPr lang="en-US" sz="1200" dirty="0"/>
                        <a:t>Exit rate from oviposition &amp; resting</a:t>
                      </a:r>
                    </a:p>
                  </a:txBody>
                  <a:tcPr/>
                </a:tc>
                <a:tc>
                  <a:txBody>
                    <a:bodyPr/>
                    <a:lstStyle/>
                    <a:p>
                      <a:r>
                        <a:rPr lang="en-US" sz="1200" dirty="0"/>
                        <a:t>Mosquito life history trait</a:t>
                      </a:r>
                    </a:p>
                  </a:txBody>
                  <a:tcPr/>
                </a:tc>
                <a:tc>
                  <a:txBody>
                    <a:bodyPr/>
                    <a:lstStyle/>
                    <a:p>
                      <a:r>
                        <a:rPr lang="en-US" sz="1200" dirty="0"/>
                        <a:t>1/(2 days)</a:t>
                      </a:r>
                    </a:p>
                  </a:txBody>
                  <a:tcPr/>
                </a:tc>
                <a:extLst>
                  <a:ext uri="{0D108BD9-81ED-4DB2-BD59-A6C34878D82A}">
                    <a16:rowId xmlns:a16="http://schemas.microsoft.com/office/drawing/2014/main" val="3717394431"/>
                  </a:ext>
                </a:extLst>
              </a:tr>
              <a:tr h="305381">
                <a:tc>
                  <a:txBody>
                    <a:bodyPr/>
                    <a:lstStyle/>
                    <a:p>
                      <a:r>
                        <a:rPr lang="en-US" sz="1200" dirty="0"/>
                        <a:t>Average # eggs per female per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3</a:t>
                      </a:r>
                    </a:p>
                  </a:txBody>
                  <a:tcPr/>
                </a:tc>
                <a:extLst>
                  <a:ext uri="{0D108BD9-81ED-4DB2-BD59-A6C34878D82A}">
                    <a16:rowId xmlns:a16="http://schemas.microsoft.com/office/drawing/2014/main" val="525452736"/>
                  </a:ext>
                </a:extLst>
              </a:tr>
              <a:tr h="305381">
                <a:tc>
                  <a:txBody>
                    <a:bodyPr/>
                    <a:lstStyle/>
                    <a:p>
                      <a:r>
                        <a:rPr lang="en-US" sz="1200" dirty="0"/>
                        <a:t>Larval development rate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1/(12 days)</a:t>
                      </a:r>
                    </a:p>
                  </a:txBody>
                  <a:tcPr/>
                </a:tc>
                <a:extLst>
                  <a:ext uri="{0D108BD9-81ED-4DB2-BD59-A6C34878D82A}">
                    <a16:rowId xmlns:a16="http://schemas.microsoft.com/office/drawing/2014/main" val="1745887178"/>
                  </a:ext>
                </a:extLst>
              </a:tr>
              <a:tr h="305381">
                <a:tc>
                  <a:txBody>
                    <a:bodyPr/>
                    <a:lstStyle/>
                    <a:p>
                      <a:r>
                        <a:rPr lang="en-US" sz="1200" dirty="0"/>
                        <a:t>Larvae survival probability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62.5%</a:t>
                      </a:r>
                    </a:p>
                  </a:txBody>
                  <a:tcPr/>
                </a:tc>
                <a:extLst>
                  <a:ext uri="{0D108BD9-81ED-4DB2-BD59-A6C34878D82A}">
                    <a16:rowId xmlns:a16="http://schemas.microsoft.com/office/drawing/2014/main" val="3786044994"/>
                  </a:ext>
                </a:extLst>
              </a:tr>
              <a:tr h="305381">
                <a:tc>
                  <a:txBody>
                    <a:bodyPr/>
                    <a:lstStyle/>
                    <a:p>
                      <a:r>
                        <a:rPr lang="en-US" sz="1200" dirty="0"/>
                        <a:t>Larvae carrying capacity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3000</a:t>
                      </a:r>
                    </a:p>
                  </a:txBody>
                  <a:tcPr/>
                </a:tc>
                <a:extLst>
                  <a:ext uri="{0D108BD9-81ED-4DB2-BD59-A6C34878D82A}">
                    <a16:rowId xmlns:a16="http://schemas.microsoft.com/office/drawing/2014/main" val="2494376428"/>
                  </a:ext>
                </a:extLst>
              </a:tr>
              <a:tr h="305381">
                <a:tc>
                  <a:txBody>
                    <a:bodyPr/>
                    <a:lstStyle/>
                    <a:p>
                      <a:r>
                        <a:rPr lang="en-US" sz="1200" dirty="0"/>
                        <a:t>Extrinsic incubation rate</a:t>
                      </a:r>
                    </a:p>
                  </a:txBody>
                  <a:tcPr/>
                </a:tc>
                <a:tc>
                  <a:txBody>
                    <a:bodyPr/>
                    <a:lstStyle/>
                    <a:p>
                      <a:r>
                        <a:rPr lang="en-US" sz="1200" dirty="0"/>
                        <a:t>Parasite trait</a:t>
                      </a:r>
                    </a:p>
                  </a:txBody>
                  <a:tcPr/>
                </a:tc>
                <a:tc>
                  <a:txBody>
                    <a:bodyPr/>
                    <a:lstStyle/>
                    <a:p>
                      <a:r>
                        <a:rPr lang="en-US" sz="1200" dirty="0"/>
                        <a:t>1/(6 days)</a:t>
                      </a:r>
                    </a:p>
                  </a:txBody>
                  <a:tcPr/>
                </a:tc>
                <a:extLst>
                  <a:ext uri="{0D108BD9-81ED-4DB2-BD59-A6C34878D82A}">
                    <a16:rowId xmlns:a16="http://schemas.microsoft.com/office/drawing/2014/main" val="4240028249"/>
                  </a:ext>
                </a:extLst>
              </a:tr>
              <a:tr h="305381">
                <a:tc>
                  <a:txBody>
                    <a:bodyPr/>
                    <a:lstStyle/>
                    <a:p>
                      <a:r>
                        <a:rPr lang="en-US" sz="1200" dirty="0"/>
                        <a:t>Host-to-vector transmission  prob.</a:t>
                      </a:r>
                    </a:p>
                  </a:txBody>
                  <a:tcPr/>
                </a:tc>
                <a:tc>
                  <a:txBody>
                    <a:bodyPr/>
                    <a:lstStyle/>
                    <a:p>
                      <a:r>
                        <a:rPr lang="en-US" sz="1200" dirty="0"/>
                        <a:t>Parasite trait</a:t>
                      </a:r>
                    </a:p>
                  </a:txBody>
                  <a:tcPr/>
                </a:tc>
                <a:tc>
                  <a:txBody>
                    <a:bodyPr/>
                    <a:lstStyle/>
                    <a:p>
                      <a:r>
                        <a:rPr lang="en-US" sz="1200" dirty="0"/>
                        <a:t>100%</a:t>
                      </a:r>
                    </a:p>
                  </a:txBody>
                  <a:tcPr/>
                </a:tc>
                <a:extLst>
                  <a:ext uri="{0D108BD9-81ED-4DB2-BD59-A6C34878D82A}">
                    <a16:rowId xmlns:a16="http://schemas.microsoft.com/office/drawing/2014/main" val="3236200128"/>
                  </a:ext>
                </a:extLst>
              </a:tr>
              <a:tr h="305381">
                <a:tc>
                  <a:txBody>
                    <a:bodyPr/>
                    <a:lstStyle/>
                    <a:p>
                      <a:r>
                        <a:rPr lang="en-US" sz="1200" dirty="0"/>
                        <a:t>Vector-to-host transmission  prob.</a:t>
                      </a:r>
                    </a:p>
                  </a:txBody>
                  <a:tcPr/>
                </a:tc>
                <a:tc>
                  <a:txBody>
                    <a:bodyPr/>
                    <a:lstStyle/>
                    <a:p>
                      <a:r>
                        <a:rPr lang="en-US" sz="1200" dirty="0"/>
                        <a:t>Parasite trait</a:t>
                      </a:r>
                    </a:p>
                  </a:txBody>
                  <a:tcPr/>
                </a:tc>
                <a:tc>
                  <a:txBody>
                    <a:bodyPr/>
                    <a:lstStyle/>
                    <a:p>
                      <a:r>
                        <a:rPr lang="en-US" sz="1200" dirty="0"/>
                        <a:t>100%</a:t>
                      </a:r>
                    </a:p>
                  </a:txBody>
                  <a:tcPr/>
                </a:tc>
                <a:extLst>
                  <a:ext uri="{0D108BD9-81ED-4DB2-BD59-A6C34878D82A}">
                    <a16:rowId xmlns:a16="http://schemas.microsoft.com/office/drawing/2014/main" val="2523004874"/>
                  </a:ext>
                </a:extLst>
              </a:tr>
              <a:tr h="305381">
                <a:tc>
                  <a:txBody>
                    <a:bodyPr/>
                    <a:lstStyle/>
                    <a:p>
                      <a:r>
                        <a:rPr lang="en-US" sz="1200" dirty="0"/>
                        <a:t>Host infectious period</a:t>
                      </a:r>
                    </a:p>
                  </a:txBody>
                  <a:tcPr/>
                </a:tc>
                <a:tc>
                  <a:txBody>
                    <a:bodyPr/>
                    <a:lstStyle/>
                    <a:p>
                      <a:r>
                        <a:rPr lang="en-US" sz="1200" dirty="0"/>
                        <a:t>Parasite trait</a:t>
                      </a:r>
                    </a:p>
                  </a:txBody>
                  <a:tcPr/>
                </a:tc>
                <a:tc>
                  <a:txBody>
                    <a:bodyPr/>
                    <a:lstStyle/>
                    <a:p>
                      <a:r>
                        <a:rPr lang="en-US" sz="1200" dirty="0"/>
                        <a:t>7 days</a:t>
                      </a:r>
                    </a:p>
                  </a:txBody>
                  <a:tcPr/>
                </a:tc>
                <a:extLst>
                  <a:ext uri="{0D108BD9-81ED-4DB2-BD59-A6C34878D82A}">
                    <a16:rowId xmlns:a16="http://schemas.microsoft.com/office/drawing/2014/main" val="2186566004"/>
                  </a:ext>
                </a:extLst>
              </a:tr>
              <a:tr h="305381">
                <a:tc>
                  <a:txBody>
                    <a:bodyPr/>
                    <a:lstStyle/>
                    <a:p>
                      <a:r>
                        <a:rPr lang="en-US" sz="1200" dirty="0"/>
                        <a:t>Host mortality rate</a:t>
                      </a:r>
                    </a:p>
                  </a:txBody>
                  <a:tcPr/>
                </a:tc>
                <a:tc>
                  <a:txBody>
                    <a:bodyPr/>
                    <a:lstStyle/>
                    <a:p>
                      <a:r>
                        <a:rPr lang="en-US" sz="1200" dirty="0"/>
                        <a:t>Host life history trait</a:t>
                      </a:r>
                    </a:p>
                  </a:txBody>
                  <a:tcPr/>
                </a:tc>
                <a:tc>
                  <a:txBody>
                    <a:bodyPr/>
                    <a:lstStyle/>
                    <a:p>
                      <a:r>
                        <a:rPr lang="en-US" sz="1200" dirty="0"/>
                        <a:t>1/(65 years)</a:t>
                      </a:r>
                    </a:p>
                  </a:txBody>
                  <a:tcPr/>
                </a:tc>
                <a:extLst>
                  <a:ext uri="{0D108BD9-81ED-4DB2-BD59-A6C34878D82A}">
                    <a16:rowId xmlns:a16="http://schemas.microsoft.com/office/drawing/2014/main" val="3651208571"/>
                  </a:ext>
                </a:extLst>
              </a:tr>
              <a:tr h="305381">
                <a:tc>
                  <a:txBody>
                    <a:bodyPr/>
                    <a:lstStyle/>
                    <a:p>
                      <a:r>
                        <a:rPr lang="en-US" sz="1200" dirty="0"/>
                        <a:t>Host carrying capacity</a:t>
                      </a:r>
                    </a:p>
                  </a:txBody>
                  <a:tcPr/>
                </a:tc>
                <a:tc>
                  <a:txBody>
                    <a:bodyPr/>
                    <a:lstStyle/>
                    <a:p>
                      <a:r>
                        <a:rPr lang="en-US" sz="1200" dirty="0"/>
                        <a:t>Host life history trait</a:t>
                      </a:r>
                    </a:p>
                  </a:txBody>
                  <a:tcPr/>
                </a:tc>
                <a:tc>
                  <a:txBody>
                    <a:bodyPr/>
                    <a:lstStyle/>
                    <a:p>
                      <a:r>
                        <a:rPr lang="en-US" sz="1200" dirty="0"/>
                        <a:t>10^7 individuals</a:t>
                      </a:r>
                    </a:p>
                  </a:txBody>
                  <a:tcPr/>
                </a:tc>
                <a:extLst>
                  <a:ext uri="{0D108BD9-81ED-4DB2-BD59-A6C34878D82A}">
                    <a16:rowId xmlns:a16="http://schemas.microsoft.com/office/drawing/2014/main" val="3972666291"/>
                  </a:ext>
                </a:extLst>
              </a:tr>
            </a:tbl>
          </a:graphicData>
        </a:graphic>
      </p:graphicFrame>
    </p:spTree>
    <p:extLst>
      <p:ext uri="{BB962C8B-B14F-4D97-AF65-F5344CB8AC3E}">
        <p14:creationId xmlns:p14="http://schemas.microsoft.com/office/powerpoint/2010/main" val="37292738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FF88EB-D30F-D908-1FB5-3F780A97C689}"/>
                  </a:ext>
                </a:extLst>
              </p:cNvPr>
              <p:cNvSpPr txBox="1"/>
              <p:nvPr/>
            </p:nvSpPr>
            <p:spPr>
              <a:xfrm>
                <a:off x="1637333" y="686582"/>
                <a:ext cx="8917334" cy="5484835"/>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ℛ</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oMath>
                </a14:m>
                <a:r>
                  <a:rPr lang="en-US" sz="2400" dirty="0" err="1"/>
                  <a:t>Pr</a:t>
                </a:r>
                <a:r>
                  <a:rPr lang="en-US" sz="2400" dirty="0"/>
                  <a:t>(host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host</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probability of surviving the extrinsic incubation period</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b="1" u="heavy" dirty="0">
                    <a:uFill>
                      <a:solidFill>
                        <a:srgbClr val="FF0000"/>
                      </a:solidFill>
                    </a:uFill>
                  </a:rPr>
                  <a:t>Average # blood-feeds with undeveloped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b="1" u="heavy" dirty="0">
                    <a:uFill>
                      <a:solidFill>
                        <a:srgbClr val="FF0000"/>
                      </a:solidFill>
                    </a:uFill>
                  </a:rPr>
                  <a:t>Average # blood-feeds</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Host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dirty="0" err="1"/>
                  <a:t>Pr</a:t>
                </a:r>
                <a:r>
                  <a:rPr lang="en-US" sz="2400" dirty="0"/>
                  <a:t>(vector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vector</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Vector-host population ratio</a:t>
                </a:r>
              </a:p>
            </p:txBody>
          </p:sp>
        </mc:Choice>
        <mc:Fallback xmlns="">
          <p:sp>
            <p:nvSpPr>
              <p:cNvPr id="2" name="TextBox 1">
                <a:extLst>
                  <a:ext uri="{FF2B5EF4-FFF2-40B4-BE49-F238E27FC236}">
                    <a16:creationId xmlns:a16="http://schemas.microsoft.com/office/drawing/2014/main" id="{28FF88EB-D30F-D908-1FB5-3F780A97C689}"/>
                  </a:ext>
                </a:extLst>
              </p:cNvPr>
              <p:cNvSpPr txBox="1">
                <a:spLocks noRot="1" noChangeAspect="1" noMove="1" noResize="1" noEditPoints="1" noAdjustHandles="1" noChangeArrowheads="1" noChangeShapeType="1" noTextEdit="1"/>
              </p:cNvSpPr>
              <p:nvPr/>
            </p:nvSpPr>
            <p:spPr>
              <a:xfrm>
                <a:off x="1637333" y="686582"/>
                <a:ext cx="8917334" cy="5484835"/>
              </a:xfrm>
              <a:prstGeom prst="rect">
                <a:avLst/>
              </a:prstGeom>
              <a:blipFill>
                <a:blip r:embed="rId2"/>
                <a:stretch>
                  <a:fillRect l="-1231" b="-2558"/>
                </a:stretch>
              </a:blipFill>
            </p:spPr>
            <p:txBody>
              <a:bodyPr/>
              <a:lstStyle/>
              <a:p>
                <a:r>
                  <a:rPr lang="en-US">
                    <a:noFill/>
                  </a:rPr>
                  <a:t> </a:t>
                </a:r>
              </a:p>
            </p:txBody>
          </p:sp>
        </mc:Fallback>
      </mc:AlternateContent>
    </p:spTree>
    <p:extLst>
      <p:ext uri="{BB962C8B-B14F-4D97-AF65-F5344CB8AC3E}">
        <p14:creationId xmlns:p14="http://schemas.microsoft.com/office/powerpoint/2010/main" val="31127833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574425B-0B61-E88F-F3A2-0DE7CDFE49DD}"/>
                  </a:ext>
                </a:extLst>
              </p:cNvPr>
              <p:cNvSpPr txBox="1"/>
              <p:nvPr/>
            </p:nvSpPr>
            <p:spPr>
              <a:xfrm>
                <a:off x="76852" y="2409490"/>
                <a:ext cx="12038296" cy="2039020"/>
              </a:xfrm>
              <a:prstGeom prst="rect">
                <a:avLst/>
              </a:prstGeom>
              <a:noFill/>
            </p:spPr>
            <p:txBody>
              <a:bodyPr wrap="none" lIns="0" tIns="0" rIns="0" bIns="0" rtlCol="0">
                <a:spAutoFit/>
              </a:bodyPr>
              <a:lstStyle/>
              <a:p>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𝑄</m:t>
                    </m:r>
                    <m:r>
                      <a:rPr lang="en-US" sz="2300" b="0" i="1" smtClean="0">
                        <a:latin typeface="Cambria Math" panose="02040503050406030204" pitchFamily="18" charset="0"/>
                      </a:rPr>
                      <m:t>=</m:t>
                    </m:r>
                    <m:d>
                      <m:dPr>
                        <m:ctrlPr>
                          <a:rPr lang="en-US" sz="2300" b="0" i="1" smtClean="0">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panose="02040503050406030204" pitchFamily="18" charset="0"/>
                              </a:rPr>
                              <m:t>𝜌</m:t>
                            </m:r>
                          </m:e>
                          <m:sub>
                            <m:r>
                              <a:rPr lang="en-US" sz="2300" b="0" i="1" smtClean="0">
                                <a:latin typeface="Cambria Math" panose="02040503050406030204" pitchFamily="18" charset="0"/>
                              </a:rPr>
                              <m:t>𝐽</m:t>
                            </m:r>
                          </m:sub>
                        </m:sSub>
                        <m:r>
                          <a:rPr lang="en-US" sz="2300" b="0" i="1" smtClean="0">
                            <a:latin typeface="Cambria Math" panose="02040503050406030204" pitchFamily="18" charset="0"/>
                          </a:rPr>
                          <m:t>𝐽</m:t>
                        </m:r>
                        <m:r>
                          <a:rPr lang="en-US" sz="2300" i="1">
                            <a:latin typeface="Cambria Math" panose="02040503050406030204" pitchFamily="18" charset="0"/>
                          </a:rPr>
                          <m:t>+</m:t>
                        </m:r>
                        <m:r>
                          <a:rPr lang="en-US" sz="2300" i="1">
                            <a:latin typeface="Cambria Math" panose="02040503050406030204" pitchFamily="18" charset="0"/>
                          </a:rPr>
                          <m:t>𝛾</m:t>
                        </m:r>
                        <m:r>
                          <a:rPr lang="en-US" sz="2300" i="1">
                            <a:latin typeface="Cambria Math" panose="02040503050406030204" pitchFamily="18" charset="0"/>
                          </a:rPr>
                          <m:t>𝑉</m:t>
                        </m:r>
                      </m:e>
                    </m:d>
                    <m:r>
                      <a:rPr lang="en-US" sz="2300" i="1">
                        <a:latin typeface="Cambria Math" panose="02040503050406030204" pitchFamily="18" charset="0"/>
                      </a:rPr>
                      <m:t>+</m:t>
                    </m:r>
                    <m:r>
                      <a:rPr lang="en-US" sz="2300" i="1">
                        <a:latin typeface="Cambria Math" panose="02040503050406030204" pitchFamily="18" charset="0"/>
                      </a:rPr>
                      <m:t>𝑓</m:t>
                    </m:r>
                    <m:d>
                      <m:dPr>
                        <m:begChr m:val="["/>
                        <m:endChr m:val="]"/>
                        <m:ctrlPr>
                          <a:rPr lang="en-US" sz="2300" i="1">
                            <a:latin typeface="Cambria Math" panose="02040503050406030204" pitchFamily="18" charset="0"/>
                          </a:rPr>
                        </m:ctrlPr>
                      </m:dPr>
                      <m:e>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𝑄</m:t>
                        </m:r>
                      </m:sub>
                    </m:sSub>
                    <m:r>
                      <a:rPr lang="en-US" sz="2300" i="1">
                        <a:latin typeface="Cambria Math" panose="02040503050406030204" pitchFamily="18" charset="0"/>
                      </a:rPr>
                      <m:t>𝑄</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𝑄</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𝐿</m:t>
                    </m:r>
                    <m:r>
                      <a:rPr lang="en-US" sz="2300" b="0" i="1" smtClean="0">
                        <a:latin typeface="Cambria Math" panose="02040503050406030204" pitchFamily="18" charset="0"/>
                      </a:rPr>
                      <m:t>=</m:t>
                    </m:r>
                  </m:oMath>
                </a14:m>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𝑄</m:t>
                        </m:r>
                      </m:sub>
                    </m:sSub>
                    <m:r>
                      <a:rPr lang="en-US" sz="2300" i="1">
                        <a:latin typeface="Cambria Math" panose="02040503050406030204" pitchFamily="18" charset="0"/>
                      </a:rPr>
                      <m:t>𝑄</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begChr m:val="["/>
                        <m:endChr m:val="]"/>
                        <m:ctrlPr>
                          <a:rPr lang="en-US" sz="2300" i="1">
                            <a:latin typeface="Cambria Math" panose="02040503050406030204" pitchFamily="18" charset="0"/>
                          </a:rPr>
                        </m:ctrlPr>
                      </m:dPr>
                      <m:e>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𝐿</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𝑃</m:t>
                    </m:r>
                    <m:r>
                      <a:rPr lang="en-US" sz="2300" b="0" i="1" smtClean="0">
                        <a:latin typeface="Cambria Math" panose="02040503050406030204" pitchFamily="18" charset="0"/>
                      </a:rPr>
                      <m:t>=</m:t>
                    </m:r>
                  </m:oMath>
                </a14:m>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𝑃</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𝐺</m:t>
                    </m:r>
                    <m:r>
                      <a:rPr lang="en-US" sz="2300" b="0" i="1" smtClean="0">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smtClean="0">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𝐺</m:t>
                    </m:r>
                  </m:oMath>
                </a14:m>
                <a:r>
                  <a:rPr lang="en-US" sz="2300" dirty="0"/>
                  <a:t> </a:t>
                </a:r>
              </a:p>
            </p:txBody>
          </p:sp>
        </mc:Choice>
        <mc:Fallback>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76852" y="2409490"/>
                <a:ext cx="12038296" cy="2039020"/>
              </a:xfrm>
              <a:prstGeom prst="rect">
                <a:avLst/>
              </a:prstGeom>
              <a:blipFill>
                <a:blip r:embed="rId2"/>
                <a:stretch>
                  <a:fillRect l="-51"/>
                </a:stretch>
              </a:blipFill>
            </p:spPr>
            <p:txBody>
              <a:bodyPr/>
              <a:lstStyle/>
              <a:p>
                <a:r>
                  <a:rPr lang="en-US">
                    <a:noFill/>
                  </a:rPr>
                  <a:t> </a:t>
                </a:r>
              </a:p>
            </p:txBody>
          </p:sp>
        </mc:Fallback>
      </mc:AlternateContent>
    </p:spTree>
    <p:extLst>
      <p:ext uri="{BB962C8B-B14F-4D97-AF65-F5344CB8AC3E}">
        <p14:creationId xmlns:p14="http://schemas.microsoft.com/office/powerpoint/2010/main" val="22601946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574425B-0B61-E88F-F3A2-0DE7CDFE49DD}"/>
                  </a:ext>
                </a:extLst>
              </p:cNvPr>
              <p:cNvSpPr txBox="1"/>
              <p:nvPr/>
            </p:nvSpPr>
            <p:spPr>
              <a:xfrm>
                <a:off x="393573" y="2718292"/>
                <a:ext cx="11404853" cy="1421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𝑑</m:t>
                          </m:r>
                        </m:num>
                        <m:den>
                          <m:r>
                            <a:rPr lang="en-US" sz="2200" b="0" i="1" smtClean="0">
                              <a:latin typeface="Cambria Math" panose="02040503050406030204" pitchFamily="18" charset="0"/>
                            </a:rPr>
                            <m:t>𝑑𝑡</m:t>
                          </m:r>
                        </m:den>
                      </m:f>
                      <m:d>
                        <m:dPr>
                          <m:begChr m:val="["/>
                          <m:endChr m:val="]"/>
                          <m:ctrlPr>
                            <a:rPr lang="en-US" sz="2200" b="0" i="1" smtClean="0">
                              <a:latin typeface="Cambria Math" panose="02040503050406030204" pitchFamily="18" charset="0"/>
                            </a:rPr>
                          </m:ctrlPr>
                        </m:dPr>
                        <m:e>
                          <m:m>
                            <m:mPr>
                              <m:mcs>
                                <m:mc>
                                  <m:mcPr>
                                    <m:count m:val="1"/>
                                    <m:mcJc m:val="center"/>
                                  </m:mcPr>
                                </m:mc>
                              </m:mcs>
                              <m:ctrlPr>
                                <a:rPr lang="en-US" sz="2200" b="0" i="1" smtClean="0">
                                  <a:latin typeface="Cambria Math" panose="02040503050406030204" pitchFamily="18" charset="0"/>
                                </a:rPr>
                              </m:ctrlPr>
                            </m:mPr>
                            <m:mr>
                              <m:e>
                                <m:r>
                                  <m:rPr>
                                    <m:brk m:alnAt="7"/>
                                  </m:rPr>
                                  <a:rPr lang="en-US" sz="2200" b="0" i="1" smtClean="0">
                                    <a:latin typeface="Cambria Math" panose="02040503050406030204" pitchFamily="18" charset="0"/>
                                  </a:rPr>
                                  <m:t>𝑄</m:t>
                                </m:r>
                              </m:e>
                            </m:mr>
                            <m:mr>
                              <m:e>
                                <m:r>
                                  <a:rPr lang="en-US" sz="2200" b="0" i="1" smtClean="0">
                                    <a:latin typeface="Cambria Math" panose="02040503050406030204" pitchFamily="18" charset="0"/>
                                  </a:rPr>
                                  <m:t>𝐿</m:t>
                                </m:r>
                              </m:e>
                            </m:mr>
                            <m:mr>
                              <m:e>
                                <m:r>
                                  <a:rPr lang="en-US" sz="2200" b="0" i="1" smtClean="0">
                                    <a:latin typeface="Cambria Math" panose="02040503050406030204" pitchFamily="18" charset="0"/>
                                  </a:rPr>
                                  <m:t>𝑃</m:t>
                                </m:r>
                              </m:e>
                            </m:mr>
                            <m:mr>
                              <m:e>
                                <m:r>
                                  <a:rPr lang="en-US" sz="2200" b="0" i="1" smtClean="0">
                                    <a:latin typeface="Cambria Math" panose="02040503050406030204" pitchFamily="18" charset="0"/>
                                  </a:rPr>
                                  <m:t>𝐺</m:t>
                                </m:r>
                              </m:e>
                            </m:mr>
                          </m:m>
                        </m:e>
                      </m:d>
                      <m:r>
                        <a:rPr lang="en-US" sz="2200" b="0" i="1" smtClean="0">
                          <a:latin typeface="Cambria Math" panose="02040503050406030204" pitchFamily="18" charset="0"/>
                        </a:rPr>
                        <m:t>=</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𝜌</m:t>
                              </m:r>
                            </m:e>
                            <m:sub>
                              <m:r>
                                <a:rPr lang="en-US" sz="2200" b="0" i="1" smtClean="0">
                                  <a:latin typeface="Cambria Math" panose="02040503050406030204" pitchFamily="18" charset="0"/>
                                </a:rPr>
                                <m:t>𝐽</m:t>
                              </m:r>
                            </m:sub>
                          </m:sSub>
                          <m:r>
                            <a:rPr lang="en-US" sz="2200" b="0" i="1" smtClean="0">
                              <a:latin typeface="Cambria Math" panose="02040503050406030204" pitchFamily="18" charset="0"/>
                            </a:rPr>
                            <m:t>𝐽</m:t>
                          </m:r>
                          <m:r>
                            <a:rPr lang="en-US" sz="2200" i="1">
                              <a:latin typeface="Cambria Math" panose="02040503050406030204" pitchFamily="18" charset="0"/>
                            </a:rPr>
                            <m:t>+</m:t>
                          </m:r>
                          <m:r>
                            <a:rPr lang="en-US" sz="2200" i="1">
                              <a:latin typeface="Cambria Math" panose="02040503050406030204" pitchFamily="18" charset="0"/>
                            </a:rPr>
                            <m:t>𝛾</m:t>
                          </m:r>
                          <m:r>
                            <a:rPr lang="en-US" sz="2200" i="1">
                              <a:latin typeface="Cambria Math" panose="02040503050406030204" pitchFamily="18" charset="0"/>
                            </a:rPr>
                            <m:t>𝑉</m:t>
                          </m:r>
                        </m:e>
                      </m:d>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b="0" i="1" smtClean="0">
                                    <a:latin typeface="Cambria Math" panose="02040503050406030204" pitchFamily="18" charset="0"/>
                                  </a:rPr>
                                  <m:t>1</m:t>
                                </m:r>
                              </m:e>
                            </m:mr>
                            <m:mr>
                              <m:e>
                                <m:r>
                                  <a:rPr lang="en-US" sz="2200" b="0" i="1" smtClean="0">
                                    <a:latin typeface="Cambria Math" panose="02040503050406030204" pitchFamily="18" charset="0"/>
                                  </a:rPr>
                                  <m:t>0</m:t>
                                </m:r>
                              </m:e>
                            </m:mr>
                            <m:mr>
                              <m:e>
                                <m:r>
                                  <a:rPr lang="en-US" sz="2200" b="0" i="1" smtClean="0">
                                    <a:latin typeface="Cambria Math" panose="02040503050406030204" pitchFamily="18" charset="0"/>
                                  </a:rPr>
                                  <m:t>0</m:t>
                                </m:r>
                              </m:e>
                            </m:mr>
                            <m:mr>
                              <m:e>
                                <m:r>
                                  <a:rPr lang="en-US" sz="2200" b="0" i="1" smtClean="0">
                                    <a:latin typeface="Cambria Math" panose="02040503050406030204" pitchFamily="18" charset="0"/>
                                  </a:rPr>
                                  <m:t>0</m:t>
                                </m:r>
                              </m:e>
                            </m:mr>
                          </m:m>
                        </m:e>
                      </m:d>
                      <m:r>
                        <a:rPr lang="en-US" sz="2200" b="0" i="1" smtClean="0">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4"/>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r>
                                  <a:rPr lang="en-US" sz="2200" b="0" i="1" smtClean="0">
                                    <a:latin typeface="Cambria Math" panose="02040503050406030204" pitchFamily="18" charset="0"/>
                                  </a:rPr>
                                  <m:t>0</m:t>
                                </m:r>
                              </m:e>
                              <m:e>
                                <m:r>
                                  <a:rPr lang="en-US" sz="2200" b="0" i="1" smtClean="0">
                                    <a:latin typeface="Cambria Math" panose="02040503050406030204" pitchFamily="18" charset="0"/>
                                  </a:rPr>
                                  <m:t>0</m:t>
                                </m:r>
                              </m:e>
                            </m:mr>
                            <m:mr>
                              <m:e>
                                <m:r>
                                  <a:rPr lang="en-US" sz="2200" b="0" i="1" smtClean="0">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𝐿</m:t>
                                    </m:r>
                                  </m:sub>
                                </m:sSub>
                                <m:r>
                                  <a:rPr lang="en-US" sz="2200" b="0" i="1" smtClean="0">
                                    <a:latin typeface="Cambria Math" panose="02040503050406030204" pitchFamily="18" charset="0"/>
                                  </a:rPr>
                                  <m:t>+</m:t>
                                </m:r>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𝐿</m:t>
                                    </m:r>
                                  </m:sub>
                                </m:sSub>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0</m:t>
                                </m:r>
                              </m:e>
                            </m:mr>
                            <m:mr>
                              <m:e>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𝑃</m:t>
                                    </m:r>
                                  </m:sub>
                                </m:sSub>
                              </m:e>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𝑃</m:t>
                                    </m:r>
                                  </m:sub>
                                </m:sSub>
                              </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𝑃</m:t>
                                    </m:r>
                                  </m:sub>
                                </m:sSub>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𝑃</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mr>
                            <m:mr>
                              <m:e>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𝐺</m:t>
                                    </m:r>
                                  </m:sub>
                                </m:sSub>
                              </m:e>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𝐺</m:t>
                                    </m:r>
                                  </m:sub>
                                </m:sSub>
                              </m:e>
                              <m:e>
                                <m:r>
                                  <a:rPr lang="en-US" sz="2200" b="0" i="1" smtClean="0">
                                    <a:latin typeface="Cambria Math" panose="02040503050406030204" pitchFamily="18" charset="0"/>
                                  </a:rPr>
                                  <m:t>0</m:t>
                                </m:r>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𝐺</m:t>
                                    </m:r>
                                  </m:sub>
                                </m:sSub>
                              </m:e>
                            </m:mr>
                          </m:m>
                        </m:e>
                      </m:d>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r>
                        <a:rPr lang="en-US" sz="2200" b="0" i="1" smtClean="0">
                          <a:latin typeface="Cambria Math" panose="02040503050406030204" pitchFamily="18" charset="0"/>
                        </a:rPr>
                        <m:t>−</m:t>
                      </m:r>
                      <m:r>
                        <a:rPr lang="en-US" sz="2200" b="0" i="1" smtClean="0">
                          <a:latin typeface="Cambria Math" panose="02040503050406030204" pitchFamily="18" charset="0"/>
                        </a:rPr>
                        <m:t>𝜇</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oMath>
                  </m:oMathPara>
                </a14:m>
                <a:endParaRPr lang="en-US" sz="2200" b="0" i="1" dirty="0">
                  <a:latin typeface="Cambria Math" panose="02040503050406030204" pitchFamily="18" charset="0"/>
                </a:endParaRPr>
              </a:p>
            </p:txBody>
          </p:sp>
        </mc:Choice>
        <mc:Fallback>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393573" y="2718292"/>
                <a:ext cx="11404853" cy="142141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4711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574425B-0B61-E88F-F3A2-0DE7CDFE49DD}"/>
                  </a:ext>
                </a:extLst>
              </p:cNvPr>
              <p:cNvSpPr txBox="1"/>
              <p:nvPr/>
            </p:nvSpPr>
            <p:spPr>
              <a:xfrm>
                <a:off x="3799634" y="3707666"/>
                <a:ext cx="4592732"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acc>
                        <m:accPr>
                          <m:chr m:val="⃑"/>
                          <m:ctrlPr>
                            <a:rPr lang="en-US" sz="2400" i="1">
                              <a:latin typeface="Cambria Math" panose="02040503050406030204" pitchFamily="18" charset="0"/>
                            </a:rPr>
                          </m:ctrlPr>
                        </m:accPr>
                        <m:e>
                          <m:r>
                            <a:rPr lang="en-US" sz="2400" i="1">
                              <a:latin typeface="Cambria Math" panose="02040503050406030204" pitchFamily="18" charset="0"/>
                            </a:rPr>
                            <m:t>𝐵</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b="0" i="1" smtClean="0">
                                  <a:latin typeface="Cambria Math" panose="02040503050406030204" pitchFamily="18" charset="0"/>
                                </a:rPr>
                                <m:t>𝐽</m:t>
                              </m:r>
                            </m:sub>
                          </m:sSub>
                          <m:r>
                            <a:rPr lang="en-US" sz="2400" b="0" i="1" smtClean="0">
                              <a:latin typeface="Cambria Math" panose="02040503050406030204" pitchFamily="18" charset="0"/>
                            </a:rPr>
                            <m:t>𝐽</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b="0" i="1" smtClean="0">
                          <a:latin typeface="Cambria Math" panose="02040503050406030204" pitchFamily="18" charset="0"/>
                        </a:rPr>
                        <m:t> </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e>
                      </m:d>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𝐵</m:t>
                          </m:r>
                        </m:e>
                      </m:acc>
                    </m:oMath>
                  </m:oMathPara>
                </a14:m>
                <a:endParaRPr lang="en-US" sz="2400" dirty="0"/>
              </a:p>
            </p:txBody>
          </p:sp>
        </mc:Choice>
        <mc:Fallback>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3799634" y="3707666"/>
                <a:ext cx="4592732" cy="70121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D5B5853-49BE-6467-F7C6-CEBA39AF8D15}"/>
                  </a:ext>
                </a:extLst>
              </p:cNvPr>
              <p:cNvSpPr txBox="1"/>
              <p:nvPr/>
            </p:nvSpPr>
            <p:spPr>
              <a:xfrm>
                <a:off x="1106993" y="903794"/>
                <a:ext cx="9978013" cy="21842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200" i="1" smtClean="0">
                              <a:latin typeface="Cambria Math" panose="02040503050406030204" pitchFamily="18" charset="0"/>
                            </a:rPr>
                          </m:ctrlPr>
                        </m:accPr>
                        <m:e>
                          <m:r>
                            <a:rPr lang="en-US" sz="2200" i="1">
                              <a:latin typeface="Cambria Math" panose="02040503050406030204" pitchFamily="18" charset="0"/>
                            </a:rPr>
                            <m:t>𝐵</m:t>
                          </m:r>
                        </m:e>
                      </m:acc>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r>
                        <a:rPr lang="en-US" sz="2200" b="0" i="1" smtClean="0">
                          <a:latin typeface="Cambria Math" panose="02040503050406030204" pitchFamily="18" charset="0"/>
                        </a:rPr>
                        <m:t>, </m:t>
                      </m:r>
                      <m:acc>
                        <m:accPr>
                          <m:chr m:val="⃑"/>
                          <m:ctrlPr>
                            <a:rPr lang="en-US" sz="2200" i="1">
                              <a:latin typeface="Cambria Math" panose="02040503050406030204" pitchFamily="18" charset="0"/>
                            </a:rPr>
                          </m:ctrlPr>
                        </m:accPr>
                        <m:e>
                          <m:r>
                            <a:rPr lang="en-US" sz="2200" i="1">
                              <a:latin typeface="Cambria Math" panose="02040503050406030204" pitchFamily="18" charset="0"/>
                            </a:rPr>
                            <m:t>𝛼</m:t>
                          </m:r>
                        </m:e>
                      </m:acc>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1</m:t>
                                </m:r>
                              </m:e>
                            </m:mr>
                            <m:mr>
                              <m:e>
                                <m:r>
                                  <a:rPr lang="en-US" sz="2200" i="1">
                                    <a:latin typeface="Cambria Math" panose="02040503050406030204" pitchFamily="18" charset="0"/>
                                  </a:rPr>
                                  <m:t>0</m:t>
                                </m:r>
                              </m:e>
                            </m:mr>
                            <m:mr>
                              <m:e>
                                <m:r>
                                  <a:rPr lang="en-US" sz="2200" i="1">
                                    <a:latin typeface="Cambria Math" panose="02040503050406030204" pitchFamily="18" charset="0"/>
                                  </a:rPr>
                                  <m:t>0</m:t>
                                </m:r>
                              </m:e>
                            </m:mr>
                            <m:mr>
                              <m:e>
                                <m:r>
                                  <a:rPr lang="en-US" sz="2200" i="1">
                                    <a:latin typeface="Cambria Math" panose="02040503050406030204" pitchFamily="18" charset="0"/>
                                  </a:rPr>
                                  <m:t>0</m:t>
                                </m:r>
                              </m:e>
                            </m:mr>
                          </m:m>
                        </m:e>
                      </m:d>
                      <m:r>
                        <a:rPr lang="en-US" sz="2200" b="0" i="1" smtClean="0">
                          <a:latin typeface="Cambria Math" panose="02040503050406030204" pitchFamily="18" charset="0"/>
                        </a:rPr>
                        <m:t>,</m:t>
                      </m:r>
                      <m:sSup>
                        <m:sSupPr>
                          <m:ctrlPr>
                            <a:rPr lang="en-US" sz="2200" i="1">
                              <a:latin typeface="Cambria Math" panose="02040503050406030204" pitchFamily="18" charset="0"/>
                            </a:rPr>
                          </m:ctrlPr>
                        </m:sSupPr>
                        <m:e>
                          <m:r>
                            <a:rPr lang="en-US" sz="2200" b="1" i="1">
                              <a:latin typeface="Cambria Math" panose="02040503050406030204" pitchFamily="18" charset="0"/>
                            </a:rPr>
                            <m:t>𝑨</m:t>
                          </m:r>
                        </m:e>
                        <m:sup>
                          <m:r>
                            <a:rPr lang="en-US" sz="2200" i="1">
                              <a:latin typeface="Cambria Math" panose="02040503050406030204" pitchFamily="18" charset="0"/>
                            </a:rPr>
                            <m:t>𝑇</m:t>
                          </m:r>
                        </m:sup>
                      </m:sSup>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4"/>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r>
                                  <a:rPr lang="en-US" sz="2200" i="1">
                                    <a:latin typeface="Cambria Math" panose="02040503050406030204" pitchFamily="18" charset="0"/>
                                  </a:rPr>
                                  <m:t>0</m:t>
                                </m:r>
                              </m:e>
                              <m:e>
                                <m:r>
                                  <a:rPr lang="en-US" sz="2200" i="1">
                                    <a:latin typeface="Cambria Math" panose="02040503050406030204" pitchFamily="18" charset="0"/>
                                  </a:rPr>
                                  <m:t>0</m:t>
                                </m:r>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r>
                                  <a:rPr lang="en-US" sz="2200" i="1">
                                    <a:latin typeface="Cambria Math" panose="02040503050406030204" pitchFamily="18" charset="0"/>
                                  </a:rPr>
                                  <m:t>+</m:t>
                                </m:r>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0</m:t>
                                </m:r>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e>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e>
                                <m:r>
                                  <a:rPr lang="en-US" sz="2200" i="1">
                                    <a:latin typeface="Cambria Math" panose="02040503050406030204" pitchFamily="18" charset="0"/>
                                  </a:rPr>
                                  <m:t>0</m:t>
                                </m:r>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mr>
                          </m:m>
                        </m:e>
                      </m:d>
                    </m:oMath>
                  </m:oMathPara>
                </a14:m>
                <a:endParaRPr lang="en-US" sz="2200" dirty="0"/>
              </a:p>
              <a:p>
                <a:endParaRPr lang="en-US" sz="2200" dirty="0"/>
              </a:p>
              <a:p>
                <a:endParaRPr lang="en-US" sz="2200" dirty="0"/>
              </a:p>
            </p:txBody>
          </p:sp>
        </mc:Choice>
        <mc:Fallback>
          <p:sp>
            <p:nvSpPr>
              <p:cNvPr id="3" name="TextBox 2">
                <a:extLst>
                  <a:ext uri="{FF2B5EF4-FFF2-40B4-BE49-F238E27FC236}">
                    <a16:creationId xmlns:a16="http://schemas.microsoft.com/office/drawing/2014/main" id="{1D5B5853-49BE-6467-F7C6-CEBA39AF8D15}"/>
                  </a:ext>
                </a:extLst>
              </p:cNvPr>
              <p:cNvSpPr txBox="1">
                <a:spLocks noRot="1" noChangeAspect="1" noMove="1" noResize="1" noEditPoints="1" noAdjustHandles="1" noChangeArrowheads="1" noChangeShapeType="1" noTextEdit="1"/>
              </p:cNvSpPr>
              <p:nvPr/>
            </p:nvSpPr>
            <p:spPr>
              <a:xfrm>
                <a:off x="1106993" y="903794"/>
                <a:ext cx="9978013" cy="218425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35116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8A4908-8B52-ADAA-75AA-1E4F3FAD2F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23" y="835883"/>
            <a:ext cx="12188977" cy="5943612"/>
          </a:xfrm>
          <a:prstGeom prst="rect">
            <a:avLst/>
          </a:prstGeom>
        </p:spPr>
      </p:pic>
      <p:sp>
        <p:nvSpPr>
          <p:cNvPr id="8" name="Rectangle 7">
            <a:extLst>
              <a:ext uri="{FF2B5EF4-FFF2-40B4-BE49-F238E27FC236}">
                <a16:creationId xmlns:a16="http://schemas.microsoft.com/office/drawing/2014/main" id="{CB6906E6-8E5E-434F-8E02-2E17F53C80D2}"/>
              </a:ext>
            </a:extLst>
          </p:cNvPr>
          <p:cNvSpPr/>
          <p:nvPr/>
        </p:nvSpPr>
        <p:spPr>
          <a:xfrm>
            <a:off x="307127" y="3875747"/>
            <a:ext cx="5781893" cy="2847908"/>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6599D77-6FD2-31F3-887B-7D7FCB3BDEE4}"/>
              </a:ext>
            </a:extLst>
          </p:cNvPr>
          <p:cNvSpPr txBox="1"/>
          <p:nvPr/>
        </p:nvSpPr>
        <p:spPr>
          <a:xfrm>
            <a:off x="3023" y="0"/>
            <a:ext cx="12188977" cy="954107"/>
          </a:xfrm>
          <a:prstGeom prst="rect">
            <a:avLst/>
          </a:prstGeom>
          <a:solidFill>
            <a:schemeClr val="bg1"/>
          </a:solidFill>
        </p:spPr>
        <p:txBody>
          <a:bodyPr wrap="square" rtlCol="0">
            <a:spAutoFit/>
          </a:bodyPr>
          <a:lstStyle/>
          <a:p>
            <a:r>
              <a:rPr lang="en-US" sz="2800" dirty="0"/>
              <a:t>The response of the basic reproduction number (</a:t>
            </a:r>
            <a:r>
              <a:rPr lang="en-US" sz="2800" i="1" dirty="0"/>
              <a:t>R</a:t>
            </a:r>
            <a:r>
              <a:rPr lang="en-US" sz="2800" i="1" baseline="-25000" dirty="0"/>
              <a:t>0</a:t>
            </a:r>
            <a:r>
              <a:rPr lang="en-US" sz="2800" dirty="0"/>
              <a:t>) and </a:t>
            </a:r>
          </a:p>
          <a:p>
            <a:r>
              <a:rPr lang="en-US" sz="2800" dirty="0"/>
              <a:t>basic offspring number (</a:t>
            </a:r>
            <a:r>
              <a:rPr lang="en-US" sz="2800" i="1" dirty="0"/>
              <a:t>R</a:t>
            </a:r>
            <a:r>
              <a:rPr lang="en-US" sz="2800" dirty="0"/>
              <a:t>) to blood-feeding parameters is largely similar</a:t>
            </a:r>
            <a:endParaRPr lang="en-US" sz="2800" baseline="-25000" dirty="0"/>
          </a:p>
        </p:txBody>
      </p:sp>
    </p:spTree>
    <p:extLst>
      <p:ext uri="{BB962C8B-B14F-4D97-AF65-F5344CB8AC3E}">
        <p14:creationId xmlns:p14="http://schemas.microsoft.com/office/powerpoint/2010/main" val="39969826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FE79D6-564B-C036-86FB-2DAC8B81C1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23" y="692714"/>
            <a:ext cx="12188977" cy="5943612"/>
          </a:xfrm>
          <a:prstGeom prst="rect">
            <a:avLst/>
          </a:prstGeom>
        </p:spPr>
      </p:pic>
      <p:sp>
        <p:nvSpPr>
          <p:cNvPr id="6" name="TextBox 5">
            <a:extLst>
              <a:ext uri="{FF2B5EF4-FFF2-40B4-BE49-F238E27FC236}">
                <a16:creationId xmlns:a16="http://schemas.microsoft.com/office/drawing/2014/main" id="{57078BBC-1E3E-FF8B-B9CC-1EC8BDE9DC80}"/>
              </a:ext>
            </a:extLst>
          </p:cNvPr>
          <p:cNvSpPr txBox="1"/>
          <p:nvPr/>
        </p:nvSpPr>
        <p:spPr>
          <a:xfrm>
            <a:off x="3023" y="0"/>
            <a:ext cx="12188977" cy="954107"/>
          </a:xfrm>
          <a:prstGeom prst="rect">
            <a:avLst/>
          </a:prstGeom>
          <a:solidFill>
            <a:schemeClr val="bg1"/>
          </a:solidFill>
        </p:spPr>
        <p:txBody>
          <a:bodyPr wrap="square" rtlCol="0">
            <a:spAutoFit/>
          </a:bodyPr>
          <a:lstStyle/>
          <a:p>
            <a:r>
              <a:rPr lang="en-US" sz="2800" dirty="0"/>
              <a:t>Transmission is optimized when mosquitoes fail often at feeding</a:t>
            </a:r>
            <a:r>
              <a:rPr lang="en-US" sz="2800" baseline="-25000" dirty="0"/>
              <a:t> </a:t>
            </a:r>
            <a:r>
              <a:rPr lang="en-US" sz="2800" dirty="0"/>
              <a:t>while </a:t>
            </a:r>
          </a:p>
          <a:p>
            <a:r>
              <a:rPr lang="en-US" sz="2800" dirty="0"/>
              <a:t>the mosquito population is maximized when feeding is always successful</a:t>
            </a:r>
          </a:p>
        </p:txBody>
      </p:sp>
      <p:pic>
        <p:nvPicPr>
          <p:cNvPr id="7" name="Picture 6">
            <a:extLst>
              <a:ext uri="{FF2B5EF4-FFF2-40B4-BE49-F238E27FC236}">
                <a16:creationId xmlns:a16="http://schemas.microsoft.com/office/drawing/2014/main" id="{4573F873-F95C-4693-BAE5-6DD7D44DE62D}"/>
              </a:ext>
            </a:extLst>
          </p:cNvPr>
          <p:cNvPicPr>
            <a:picLocks noChangeAspect="1"/>
          </p:cNvPicPr>
          <p:nvPr/>
        </p:nvPicPr>
        <p:blipFill rotWithShape="1">
          <a:blip r:embed="rId3">
            <a:extLst>
              <a:ext uri="{28A0092B-C50C-407E-A947-70E740481C1C}">
                <a14:useLocalDpi xmlns:a14="http://schemas.microsoft.com/office/drawing/2010/main" val="0"/>
              </a:ext>
            </a:extLst>
          </a:blip>
          <a:srcRect b="94359"/>
          <a:stretch/>
        </p:blipFill>
        <p:spPr>
          <a:xfrm>
            <a:off x="141569" y="6562437"/>
            <a:ext cx="12188977" cy="335282"/>
          </a:xfrm>
          <a:prstGeom prst="rect">
            <a:avLst/>
          </a:prstGeom>
        </p:spPr>
      </p:pic>
    </p:spTree>
    <p:extLst>
      <p:ext uri="{BB962C8B-B14F-4D97-AF65-F5344CB8AC3E}">
        <p14:creationId xmlns:p14="http://schemas.microsoft.com/office/powerpoint/2010/main" val="13279153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201F50B-BFF6-0593-F235-5CF01F746576}"/>
              </a:ext>
            </a:extLst>
          </p:cNvPr>
          <p:cNvPicPr>
            <a:picLocks noChangeAspect="1"/>
          </p:cNvPicPr>
          <p:nvPr/>
        </p:nvPicPr>
        <p:blipFill>
          <a:blip r:embed="rId2">
            <a:alphaModFix amt="30000"/>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E6918CF5-2916-11BA-9293-6E9400322975}"/>
              </a:ext>
            </a:extLst>
          </p:cNvPr>
          <p:cNvSpPr/>
          <p:nvPr/>
        </p:nvSpPr>
        <p:spPr>
          <a:xfrm>
            <a:off x="2389753" y="2532887"/>
            <a:ext cx="7412494" cy="1792226"/>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How dependent are these priorities on</a:t>
            </a:r>
          </a:p>
          <a:p>
            <a:pPr algn="ctr"/>
            <a:r>
              <a:rPr lang="en-US" sz="2800" dirty="0">
                <a:solidFill>
                  <a:sysClr val="windowText" lastClr="000000"/>
                </a:solidFill>
              </a:rPr>
              <a:t>other traits of the mosquito or the parasite?</a:t>
            </a:r>
          </a:p>
        </p:txBody>
      </p:sp>
    </p:spTree>
    <p:extLst>
      <p:ext uri="{BB962C8B-B14F-4D97-AF65-F5344CB8AC3E}">
        <p14:creationId xmlns:p14="http://schemas.microsoft.com/office/powerpoint/2010/main" val="4222873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CD8BA4-813C-2E8D-D071-49563C793ABF}"/>
              </a:ext>
            </a:extLst>
          </p:cNvPr>
          <p:cNvPicPr>
            <a:picLocks noChangeAspect="1"/>
          </p:cNvPicPr>
          <p:nvPr/>
        </p:nvPicPr>
        <p:blipFill rotWithShape="1">
          <a:blip r:embed="rId3">
            <a:extLst>
              <a:ext uri="{28A0092B-C50C-407E-A947-70E740481C1C}">
                <a14:useLocalDpi xmlns:a14="http://schemas.microsoft.com/office/drawing/2010/main" val="0"/>
              </a:ext>
            </a:extLst>
          </a:blip>
          <a:srcRect l="96" r="11060"/>
          <a:stretch/>
        </p:blipFill>
        <p:spPr>
          <a:xfrm>
            <a:off x="210058" y="369332"/>
            <a:ext cx="11836537" cy="6488668"/>
          </a:xfrm>
          <a:prstGeom prst="rect">
            <a:avLst/>
          </a:prstGeom>
        </p:spPr>
      </p:pic>
      <p:sp>
        <p:nvSpPr>
          <p:cNvPr id="4" name="TextBox 3">
            <a:extLst>
              <a:ext uri="{FF2B5EF4-FFF2-40B4-BE49-F238E27FC236}">
                <a16:creationId xmlns:a16="http://schemas.microsoft.com/office/drawing/2014/main" id="{50FEC31F-361A-A3E8-BFDE-7FB68A6538C4}"/>
              </a:ext>
            </a:extLst>
          </p:cNvPr>
          <p:cNvSpPr txBox="1"/>
          <p:nvPr/>
        </p:nvSpPr>
        <p:spPr>
          <a:xfrm>
            <a:off x="64654" y="0"/>
            <a:ext cx="12127346" cy="369332"/>
          </a:xfrm>
          <a:prstGeom prst="rect">
            <a:avLst/>
          </a:prstGeom>
          <a:solidFill>
            <a:schemeClr val="bg1"/>
          </a:solidFill>
        </p:spPr>
        <p:txBody>
          <a:bodyPr wrap="square" rtlCol="0">
            <a:spAutoFit/>
          </a:bodyPr>
          <a:lstStyle/>
          <a:p>
            <a:r>
              <a:rPr lang="en-US" b="1" dirty="0"/>
              <a:t>The length of the extrinsic incubation period doesn’t affect intervention priorities</a:t>
            </a:r>
          </a:p>
        </p:txBody>
      </p:sp>
    </p:spTree>
    <p:extLst>
      <p:ext uri="{BB962C8B-B14F-4D97-AF65-F5344CB8AC3E}">
        <p14:creationId xmlns:p14="http://schemas.microsoft.com/office/powerpoint/2010/main" val="1342229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A4FFFE-CCEC-0D7F-8AFE-E8984B0F57DB}"/>
              </a:ext>
            </a:extLst>
          </p:cNvPr>
          <p:cNvPicPr>
            <a:picLocks noChangeAspect="1"/>
          </p:cNvPicPr>
          <p:nvPr/>
        </p:nvPicPr>
        <p:blipFill>
          <a:blip r:embed="rId2"/>
          <a:stretch>
            <a:fillRect/>
          </a:stretch>
        </p:blipFill>
        <p:spPr>
          <a:xfrm>
            <a:off x="-528" y="-297"/>
            <a:ext cx="12192528" cy="6858297"/>
          </a:xfrm>
          <a:prstGeom prst="rect">
            <a:avLst/>
          </a:prstGeom>
        </p:spPr>
      </p:pic>
    </p:spTree>
    <p:extLst>
      <p:ext uri="{BB962C8B-B14F-4D97-AF65-F5344CB8AC3E}">
        <p14:creationId xmlns:p14="http://schemas.microsoft.com/office/powerpoint/2010/main" val="28208048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lines and dots&#10;&#10;Description automatically generated with medium confidence">
            <a:extLst>
              <a:ext uri="{FF2B5EF4-FFF2-40B4-BE49-F238E27FC236}">
                <a16:creationId xmlns:a16="http://schemas.microsoft.com/office/drawing/2014/main" id="{D944FE59-9F3D-2230-45B2-EEC79EC90B92}"/>
              </a:ext>
            </a:extLst>
          </p:cNvPr>
          <p:cNvPicPr>
            <a:picLocks noChangeAspect="1"/>
          </p:cNvPicPr>
          <p:nvPr/>
        </p:nvPicPr>
        <p:blipFill rotWithShape="1">
          <a:blip r:embed="rId3">
            <a:extLst>
              <a:ext uri="{28A0092B-C50C-407E-A947-70E740481C1C}">
                <a14:useLocalDpi xmlns:a14="http://schemas.microsoft.com/office/drawing/2010/main" val="0"/>
              </a:ext>
            </a:extLst>
          </a:blip>
          <a:srcRect t="3601" r="9375"/>
          <a:stretch/>
        </p:blipFill>
        <p:spPr>
          <a:xfrm>
            <a:off x="1" y="535708"/>
            <a:ext cx="12192000" cy="6322291"/>
          </a:xfrm>
          <a:prstGeom prst="rect">
            <a:avLst/>
          </a:prstGeom>
        </p:spPr>
      </p:pic>
      <p:sp>
        <p:nvSpPr>
          <p:cNvPr id="4" name="TextBox 3">
            <a:extLst>
              <a:ext uri="{FF2B5EF4-FFF2-40B4-BE49-F238E27FC236}">
                <a16:creationId xmlns:a16="http://schemas.microsoft.com/office/drawing/2014/main" id="{77624DC0-273E-ED37-97CF-1A7FE31F3EB0}"/>
              </a:ext>
            </a:extLst>
          </p:cNvPr>
          <p:cNvSpPr txBox="1"/>
          <p:nvPr/>
        </p:nvSpPr>
        <p:spPr>
          <a:xfrm>
            <a:off x="0" y="0"/>
            <a:ext cx="8442036" cy="369332"/>
          </a:xfrm>
          <a:prstGeom prst="rect">
            <a:avLst/>
          </a:prstGeom>
          <a:solidFill>
            <a:schemeClr val="bg1"/>
          </a:solidFill>
        </p:spPr>
        <p:txBody>
          <a:bodyPr wrap="square" rtlCol="0">
            <a:spAutoFit/>
          </a:bodyPr>
          <a:lstStyle/>
          <a:p>
            <a:r>
              <a:rPr lang="en-US" b="1" dirty="0"/>
              <a:t>Shortening the resting period increases the importance of probing probability</a:t>
            </a:r>
          </a:p>
        </p:txBody>
      </p:sp>
    </p:spTree>
    <p:extLst>
      <p:ext uri="{BB962C8B-B14F-4D97-AF65-F5344CB8AC3E}">
        <p14:creationId xmlns:p14="http://schemas.microsoft.com/office/powerpoint/2010/main" val="14037850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9E669C-F73C-0AE8-4BF5-3FC52B88E600}"/>
              </a:ext>
            </a:extLst>
          </p:cNvPr>
          <p:cNvPicPr>
            <a:picLocks noChangeAspect="1"/>
          </p:cNvPicPr>
          <p:nvPr/>
        </p:nvPicPr>
        <p:blipFill rotWithShape="1">
          <a:blip r:embed="rId3">
            <a:extLst>
              <a:ext uri="{28A0092B-C50C-407E-A947-70E740481C1C}">
                <a14:useLocalDpi xmlns:a14="http://schemas.microsoft.com/office/drawing/2010/main" val="0"/>
              </a:ext>
            </a:extLst>
          </a:blip>
          <a:srcRect l="-631" r="7981"/>
          <a:stretch/>
        </p:blipFill>
        <p:spPr>
          <a:xfrm>
            <a:off x="0" y="395507"/>
            <a:ext cx="12256655" cy="6462493"/>
          </a:xfrm>
          <a:prstGeom prst="rect">
            <a:avLst/>
          </a:prstGeom>
        </p:spPr>
      </p:pic>
      <p:sp>
        <p:nvSpPr>
          <p:cNvPr id="4" name="TextBox 3">
            <a:extLst>
              <a:ext uri="{FF2B5EF4-FFF2-40B4-BE49-F238E27FC236}">
                <a16:creationId xmlns:a16="http://schemas.microsoft.com/office/drawing/2014/main" id="{4C532317-6889-AD3E-ECB0-447F3040D9D9}"/>
              </a:ext>
            </a:extLst>
          </p:cNvPr>
          <p:cNvSpPr txBox="1"/>
          <p:nvPr/>
        </p:nvSpPr>
        <p:spPr>
          <a:xfrm>
            <a:off x="0" y="0"/>
            <a:ext cx="8442036" cy="369332"/>
          </a:xfrm>
          <a:prstGeom prst="rect">
            <a:avLst/>
          </a:prstGeom>
          <a:solidFill>
            <a:schemeClr val="bg1"/>
          </a:solidFill>
        </p:spPr>
        <p:txBody>
          <a:bodyPr wrap="square" rtlCol="0">
            <a:spAutoFit/>
          </a:bodyPr>
          <a:lstStyle/>
          <a:p>
            <a:r>
              <a:rPr lang="en-US" b="1" dirty="0"/>
              <a:t>Drastic reductions in mosquito lifespan shift priorities substantially</a:t>
            </a:r>
            <a:endParaRPr lang="en-US" dirty="0"/>
          </a:p>
        </p:txBody>
      </p:sp>
    </p:spTree>
    <p:extLst>
      <p:ext uri="{BB962C8B-B14F-4D97-AF65-F5344CB8AC3E}">
        <p14:creationId xmlns:p14="http://schemas.microsoft.com/office/powerpoint/2010/main" val="42441785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r>
              <a:rPr lang="en-US" dirty="0"/>
              <a:t>Phase-type distributions </a:t>
            </a:r>
            <a:r>
              <a:rPr lang="en-US" sz="2800" dirty="0"/>
              <a:t>(PH-distributions)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p:txBody>
              <a:bodyPr>
                <a:normAutofit lnSpcReduction="10000"/>
              </a:bodyPr>
              <a:lstStyle/>
              <a:p>
                <a:r>
                  <a:rPr lang="en-US" dirty="0"/>
                  <a:t>Phase-type distributions model the dwell times in any continuous or discrete-time Markov chain on a finite state space</a:t>
                </a:r>
              </a:p>
              <a:p>
                <a:endParaRPr lang="en-US" dirty="0"/>
              </a:p>
              <a:p>
                <a:r>
                  <a:rPr lang="en-US" dirty="0"/>
                  <a:t>The simplest and most familiar phase-type distribution is the </a:t>
                </a:r>
                <a:r>
                  <a:rPr lang="en-US" b="1" dirty="0"/>
                  <a:t>exponential distribution</a:t>
                </a:r>
              </a:p>
              <a:p>
                <a:r>
                  <a:rPr lang="en-US" dirty="0"/>
                  <a:t>The Erlang distribution – the sum of </a:t>
                </a:r>
                <a14:m>
                  <m:oMath xmlns:m="http://schemas.openxmlformats.org/officeDocument/2006/math">
                    <m:r>
                      <a:rPr lang="en-US" i="1" dirty="0" smtClean="0">
                        <a:latin typeface="Cambria Math" panose="02040503050406030204" pitchFamily="18" charset="0"/>
                      </a:rPr>
                      <m:t>𝑛</m:t>
                    </m:r>
                  </m:oMath>
                </a14:m>
                <a:r>
                  <a:rPr lang="en-US" dirty="0"/>
                  <a:t> independent exponential distributions with the same mean – is also a phase-type distribution</a:t>
                </a:r>
              </a:p>
              <a:p>
                <a:r>
                  <a:rPr lang="en-US" dirty="0"/>
                  <a:t>The </a:t>
                </a:r>
                <a:r>
                  <a:rPr lang="en-US" dirty="0" err="1"/>
                  <a:t>Coxian</a:t>
                </a:r>
                <a:r>
                  <a:rPr lang="en-US" dirty="0"/>
                  <a:t> distribution is the sum of </a:t>
                </a:r>
                <a14:m>
                  <m:oMath xmlns:m="http://schemas.openxmlformats.org/officeDocument/2006/math">
                    <m:r>
                      <a:rPr lang="en-US" i="1" dirty="0" smtClean="0">
                        <a:latin typeface="Cambria Math" panose="02040503050406030204" pitchFamily="18" charset="0"/>
                      </a:rPr>
                      <m:t>𝑛</m:t>
                    </m:r>
                  </m:oMath>
                </a14:m>
                <a:r>
                  <a:rPr lang="en-US" dirty="0"/>
                  <a:t> independent exponential distributions with the different means</a:t>
                </a:r>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blipFill>
                <a:blip r:embed="rId2"/>
                <a:stretch>
                  <a:fillRect l="-1043" t="-3081" r="-638"/>
                </a:stretch>
              </a:blipFill>
            </p:spPr>
            <p:txBody>
              <a:bodyPr/>
              <a:lstStyle/>
              <a:p>
                <a:r>
                  <a:rPr lang="en-US">
                    <a:noFill/>
                  </a:rPr>
                  <a:t> </a:t>
                </a:r>
              </a:p>
            </p:txBody>
          </p:sp>
        </mc:Fallback>
      </mc:AlternateContent>
    </p:spTree>
    <p:extLst>
      <p:ext uri="{BB962C8B-B14F-4D97-AF65-F5344CB8AC3E}">
        <p14:creationId xmlns:p14="http://schemas.microsoft.com/office/powerpoint/2010/main" val="41658643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r>
              <a:rPr lang="en-US" dirty="0"/>
              <a:t>Phase-type distributions </a:t>
            </a:r>
            <a:r>
              <a:rPr lang="en-US" sz="2800" dirty="0"/>
              <a:t>(PH-distributions)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p:txBody>
              <a:bodyPr>
                <a:normAutofit fontScale="92500" lnSpcReduction="10000"/>
              </a:bodyPr>
              <a:lstStyle/>
              <a:p>
                <a:pPr marL="0" indent="0">
                  <a:buNone/>
                </a:pPr>
                <a:r>
                  <a:rPr lang="en-US" dirty="0"/>
                  <a:t>A non-negative random variable </a:t>
                </a:r>
                <a14:m>
                  <m:oMath xmlns:m="http://schemas.openxmlformats.org/officeDocument/2006/math">
                    <m:r>
                      <a:rPr lang="en-US" b="0" i="1" smtClean="0">
                        <a:latin typeface="Cambria Math" panose="02040503050406030204" pitchFamily="18" charset="0"/>
                      </a:rPr>
                      <m:t>𝑋</m:t>
                    </m:r>
                  </m:oMath>
                </a14:m>
                <a:r>
                  <a:rPr lang="en-US" dirty="0"/>
                  <a:t> has a phase-type distribution if its distribution function is given by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𝑃</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e>
                        <m:sup>
                          <m:r>
                            <a:rPr lang="en-US" b="0" i="1" smtClean="0">
                              <a:latin typeface="Cambria Math" panose="02040503050406030204" pitchFamily="18" charset="0"/>
                            </a:rPr>
                            <m:t>𝑇</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1" i="1" smtClean="0">
                              <a:latin typeface="Cambria Math" panose="02040503050406030204" pitchFamily="18" charset="0"/>
                            </a:rPr>
                            <m:t>𝑨</m:t>
                          </m:r>
                          <m:r>
                            <a:rPr lang="en-US" b="0" i="1" smtClean="0">
                              <a:latin typeface="Cambria Math" panose="02040503050406030204" pitchFamily="18" charset="0"/>
                            </a:rPr>
                            <m:t>𝑡</m:t>
                          </m:r>
                        </m:sup>
                      </m:sSup>
                      <m:acc>
                        <m:accPr>
                          <m:chr m:val="⃑"/>
                          <m:ctrlPr>
                            <a:rPr lang="en-US" i="1">
                              <a:latin typeface="Cambria Math" panose="02040503050406030204" pitchFamily="18" charset="0"/>
                            </a:rPr>
                          </m:ctrlPr>
                        </m:accPr>
                        <m:e>
                          <m:r>
                            <a:rPr lang="en-US" i="1">
                              <a:latin typeface="Cambria Math" panose="02040503050406030204" pitchFamily="18" charset="0"/>
                            </a:rPr>
                            <m:t>1</m:t>
                          </m:r>
                        </m:e>
                      </m:acc>
                    </m:oMath>
                  </m:oMathPara>
                </a14:m>
                <a:endParaRPr lang="en-US" dirty="0"/>
              </a:p>
              <a:p>
                <a:pPr marL="0" indent="0">
                  <a:buNone/>
                </a:pPr>
                <a:r>
                  <a:rPr lang="en-US" dirty="0"/>
                  <a:t>where </a:t>
                </a:r>
                <a14:m>
                  <m:oMath xmlns:m="http://schemas.openxmlformats.org/officeDocument/2006/math">
                    <m:r>
                      <a:rPr lang="en-US" b="1" i="1" smtClean="0">
                        <a:latin typeface="Cambria Math" panose="02040503050406030204" pitchFamily="18" charset="0"/>
                      </a:rPr>
                      <m:t>𝑨</m:t>
                    </m:r>
                  </m:oMath>
                </a14:m>
                <a:r>
                  <a:rPr lang="en-US" dirty="0"/>
                  <a:t>, the transient rate matrix* is an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matrix such that</a:t>
                </a:r>
              </a:p>
              <a:p>
                <a:pPr marL="514350" indent="-514350">
                  <a:buFont typeface="+mj-lt"/>
                  <a:buAutoNum type="arabicPeriod"/>
                </a:pPr>
                <a:r>
                  <a:rPr lang="en-US" dirty="0"/>
                  <a:t>All its diagonal elements are negative,</a:t>
                </a:r>
              </a:p>
              <a:p>
                <a:pPr marL="514350" indent="-514350">
                  <a:buFont typeface="+mj-lt"/>
                  <a:buAutoNum type="arabicPeriod"/>
                </a:pPr>
                <a:r>
                  <a:rPr lang="en-US" dirty="0"/>
                  <a:t>All off-diagonal elements are nonnegative,</a:t>
                </a:r>
              </a:p>
              <a:p>
                <a:pPr marL="514350" indent="-514350">
                  <a:buFont typeface="+mj-lt"/>
                  <a:buAutoNum type="arabicPeriod"/>
                </a:pPr>
                <a:r>
                  <a:rPr lang="en-US" dirty="0"/>
                  <a:t>All row sums are non-positive,</a:t>
                </a:r>
              </a:p>
              <a:p>
                <a:pPr marL="514350" indent="-514350">
                  <a:buFont typeface="+mj-lt"/>
                  <a:buAutoNum type="arabicPeriod"/>
                </a:pPr>
                <a:r>
                  <a:rPr lang="en-US" dirty="0"/>
                  <a:t>It is invertible.</a:t>
                </a:r>
              </a:p>
              <a:p>
                <a:pPr marL="0" indent="0">
                  <a:buNone/>
                </a:pPr>
                <a:r>
                  <a:rPr lang="en-US" dirty="0"/>
                  <a:t>The column vector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has nonnegative elements and </a:t>
                </a:r>
                <a14:m>
                  <m:oMath xmlns:m="http://schemas.openxmlformats.org/officeDocument/2006/math">
                    <m:sSup>
                      <m:sSupPr>
                        <m:ctrlPr>
                          <a:rPr lang="en-US" b="0" i="1" smtClean="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1</m:t>
                            </m:r>
                          </m:e>
                        </m:acc>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≤1</m:t>
                    </m:r>
                  </m:oMath>
                </a14:m>
                <a:endParaRPr lang="en-US" dirty="0"/>
              </a:p>
              <a:p>
                <a:pPr marL="514350" indent="-514350">
                  <a:buFont typeface="+mj-lt"/>
                  <a:buAutoNum type="arabicPeriod"/>
                </a:pP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blipFill>
                <a:blip r:embed="rId2"/>
                <a:stretch>
                  <a:fillRect l="-1101" t="-2801" b="-196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6A46F8A-010D-2A55-FDB5-332B184D6A2D}"/>
              </a:ext>
            </a:extLst>
          </p:cNvPr>
          <p:cNvSpPr txBox="1"/>
          <p:nvPr/>
        </p:nvSpPr>
        <p:spPr>
          <a:xfrm>
            <a:off x="615244" y="6176963"/>
            <a:ext cx="4243598" cy="369332"/>
          </a:xfrm>
          <a:prstGeom prst="rect">
            <a:avLst/>
          </a:prstGeom>
          <a:noFill/>
        </p:spPr>
        <p:txBody>
          <a:bodyPr wrap="none" rtlCol="0">
            <a:spAutoFit/>
          </a:bodyPr>
          <a:lstStyle/>
          <a:p>
            <a:r>
              <a:rPr lang="en-US" dirty="0"/>
              <a:t>* aka </a:t>
            </a:r>
            <a:r>
              <a:rPr lang="en-US" dirty="0" err="1"/>
              <a:t>subintensity</a:t>
            </a:r>
            <a:r>
              <a:rPr lang="en-US" dirty="0"/>
              <a:t> matrix or </a:t>
            </a:r>
            <a:r>
              <a:rPr lang="en-US" dirty="0" err="1"/>
              <a:t>subgenerator</a:t>
            </a:r>
            <a:endParaRPr lang="en-US" dirty="0"/>
          </a:p>
        </p:txBody>
      </p:sp>
    </p:spTree>
    <p:extLst>
      <p:ext uri="{BB962C8B-B14F-4D97-AF65-F5344CB8AC3E}">
        <p14:creationId xmlns:p14="http://schemas.microsoft.com/office/powerpoint/2010/main" val="11202535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Basic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b="1" dirty="0"/>
                  <a:t>Exponential: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r>
                      <a:rPr lang="en-US" sz="2000" b="0" i="1" smtClean="0">
                        <a:latin typeface="Cambria Math" panose="02040503050406030204" pitchFamily="18" charset="0"/>
                      </a:rPr>
                      <m:t>−</m:t>
                    </m:r>
                    <m:r>
                      <a:rPr lang="en-US" sz="2000" b="0" i="1" smtClean="0">
                        <a:latin typeface="Cambria Math" panose="02040503050406030204" pitchFamily="18" charset="0"/>
                      </a:rPr>
                      <m:t>𝜆</m:t>
                    </m:r>
                  </m:oMath>
                </a14:m>
                <a:r>
                  <a:rPr lang="en-US" sz="2000" dirty="0"/>
                  <a:t>, </a:t>
                </a:r>
              </a:p>
              <a:p>
                <a:pPr marL="0" indent="0">
                  <a:buNone/>
                </a:pPr>
                <a:endParaRPr lang="en-US" sz="2000" dirty="0"/>
              </a:p>
              <a:p>
                <a:pPr marL="0" indent="0">
                  <a:buNone/>
                </a:pPr>
                <a:r>
                  <a:rPr lang="en-US" sz="2000" b="1" dirty="0"/>
                  <a:t>Erlang: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4"/>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𝜆</m:t>
                              </m:r>
                            </m:e>
                            <m:e>
                              <m:r>
                                <a:rPr lang="en-US" sz="2000" i="1">
                                  <a:latin typeface="Cambria Math" panose="02040503050406030204" pitchFamily="18" charset="0"/>
                                </a:rPr>
                                <m:t>𝜆</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m:t>
                              </m:r>
                              <m:r>
                                <a:rPr lang="en-US" sz="2000" b="0" i="1" smtClean="0">
                                  <a:latin typeface="Cambria Math" panose="02040503050406030204" pitchFamily="18" charset="0"/>
                                </a:rPr>
                                <m:t>𝜆</m:t>
                              </m:r>
                            </m:e>
                            <m:e>
                              <m:r>
                                <a:rPr lang="en-US" sz="2000" i="1">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i="1">
                                  <a:latin typeface="Cambria Math" panose="02040503050406030204" pitchFamily="18" charset="0"/>
                                </a:rPr>
                                <m:t>𝜆</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r>
                                <a:rPr lang="en-US" sz="2000" b="0" i="1" smtClean="0">
                                  <a:latin typeface="Cambria Math" panose="02040503050406030204" pitchFamily="18" charset="0"/>
                                </a:rPr>
                                <m:t>𝜆</m:t>
                              </m:r>
                            </m:e>
                          </m:mr>
                        </m:m>
                      </m:e>
                    </m:d>
                  </m:oMath>
                </a14:m>
                <a:r>
                  <a:rPr lang="en-US" sz="2000" dirty="0"/>
                  <a:t>, </a:t>
                </a:r>
              </a:p>
              <a:p>
                <a:pPr marL="0" indent="0">
                  <a:buNone/>
                </a:pPr>
                <a:endParaRPr lang="en-US" sz="2000" dirty="0"/>
              </a:p>
              <a:p>
                <a:pPr marL="0" indent="0">
                  <a:buNone/>
                </a:pPr>
                <a:r>
                  <a:rPr lang="en-US" sz="2000" b="1" dirty="0" err="1"/>
                  <a:t>Coxian</a:t>
                </a:r>
                <a:r>
                  <a:rPr lang="en-US" sz="2000" b="1" dirty="0"/>
                  <a:t>: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5"/>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2</m:t>
                                  </m:r>
                                </m:sub>
                              </m:sSub>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m:t>
                              </m:r>
                            </m:e>
                            <m:e>
                              <m:r>
                                <a:rPr lang="en-US" sz="2000" b="0" i="1" smtClean="0">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𝑚</m:t>
                                  </m:r>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i="1">
                                      <a:latin typeface="Cambria Math" panose="02040503050406030204" pitchFamily="18" charset="0"/>
                                    </a:rPr>
                                    <m:t>𝑚</m:t>
                                  </m:r>
                                  <m:r>
                                    <a:rPr lang="en-US" sz="2000" i="1">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𝑚</m:t>
                                  </m:r>
                                  <m:r>
                                    <a:rPr lang="en-US" sz="2000" b="0" i="1" smtClean="0">
                                      <a:latin typeface="Cambria Math" panose="02040503050406030204" pitchFamily="18" charset="0"/>
                                    </a:rPr>
                                    <m:t>−1</m:t>
                                  </m:r>
                                </m:sub>
                              </m:sSub>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𝑚</m:t>
                                  </m:r>
                                </m:sub>
                              </m:sSub>
                            </m:e>
                          </m:mr>
                        </m:m>
                      </m:e>
                    </m:d>
                  </m:oMath>
                </a14:m>
                <a:endParaRPr lang="en-US" sz="2000"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a:stretch>
              </a:blipFill>
            </p:spPr>
            <p:txBody>
              <a:bodyPr/>
              <a:lstStyle/>
              <a:p>
                <a:r>
                  <a:rPr lang="en-US">
                    <a:noFill/>
                  </a:rPr>
                  <a:t> </a:t>
                </a:r>
              </a:p>
            </p:txBody>
          </p:sp>
        </mc:Fallback>
      </mc:AlternateContent>
    </p:spTree>
    <p:extLst>
      <p:ext uri="{BB962C8B-B14F-4D97-AF65-F5344CB8AC3E}">
        <p14:creationId xmlns:p14="http://schemas.microsoft.com/office/powerpoint/2010/main" val="29635796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Moments of a PH-distribution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dirty="0"/>
                  <a:t>Let </a:t>
                </a:r>
                <a14:m>
                  <m:oMath xmlns:m="http://schemas.openxmlformats.org/officeDocument/2006/math">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𝑃𝐻</m:t>
                    </m:r>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𝛼</m:t>
                            </m:r>
                          </m:e>
                        </m:acc>
                        <m:r>
                          <a:rPr lang="en-US" sz="2000" b="0" i="1" smtClean="0">
                            <a:latin typeface="Cambria Math" panose="02040503050406030204" pitchFamily="18" charset="0"/>
                          </a:rPr>
                          <m:t>,</m:t>
                        </m:r>
                        <m:r>
                          <a:rPr lang="en-US" sz="2000" b="1" i="1" smtClean="0">
                            <a:latin typeface="Cambria Math" panose="02040503050406030204" pitchFamily="18" charset="0"/>
                          </a:rPr>
                          <m:t>𝑨</m:t>
                        </m:r>
                      </m:e>
                    </m:d>
                  </m:oMath>
                </a14:m>
                <a:r>
                  <a:rPr lang="en-US" sz="2000" dirty="0"/>
                  <a:t>. Then </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𝔼</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𝑊</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1</m:t>
                              </m:r>
                            </m:e>
                          </m:acc>
                        </m:e>
                        <m:sup>
                          <m:r>
                            <a:rPr lang="en-US" sz="2000" b="0" i="1" smtClean="0">
                              <a:latin typeface="Cambria Math" panose="02040503050406030204" pitchFamily="18" charset="0"/>
                            </a:rPr>
                            <m:t>𝑇</m:t>
                          </m:r>
                        </m:sup>
                      </m:sSup>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−1</m:t>
                              </m:r>
                            </m:sup>
                          </m:sSup>
                        </m:e>
                      </m:d>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oMath>
                  </m:oMathPara>
                </a14:m>
                <a:endParaRPr lang="en-US" sz="2000" dirty="0"/>
              </a:p>
              <a:p>
                <a:pPr marL="0" indent="0">
                  <a:buNone/>
                </a:pPr>
                <a:r>
                  <a:rPr lang="en-US" sz="2000" dirty="0"/>
                  <a:t>and in general</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𝔼</m:t>
                      </m:r>
                      <m:d>
                        <m:dPr>
                          <m:begChr m:val="["/>
                          <m:endChr m:val="]"/>
                          <m:ctrlPr>
                            <a:rPr lang="en-US" sz="2000" b="0" i="1" smtClean="0">
                              <a:latin typeface="Cambria Math" panose="02040503050406030204" pitchFamily="18" charset="0"/>
                              <a:ea typeface="Cambria Math" panose="02040503050406030204" pitchFamily="18" charset="0"/>
                            </a:rPr>
                          </m:ctrlPr>
                        </m:dPr>
                        <m:e>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𝑊</m:t>
                              </m:r>
                            </m:e>
                            <m:sup>
                              <m:r>
                                <a:rPr lang="en-US" sz="2000" b="0" i="1" smtClean="0">
                                  <a:latin typeface="Cambria Math" panose="02040503050406030204" pitchFamily="18" charset="0"/>
                                  <a:ea typeface="Cambria Math" panose="02040503050406030204" pitchFamily="18" charset="0"/>
                                </a:rPr>
                                <m:t>𝑛</m:t>
                              </m:r>
                            </m:sup>
                          </m:sSup>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1</m:t>
                              </m:r>
                            </m:e>
                          </m:acc>
                        </m:e>
                        <m:sup>
                          <m:r>
                            <a:rPr lang="en-US" sz="2000" b="0" i="1" smtClean="0">
                              <a:latin typeface="Cambria Math" panose="02040503050406030204" pitchFamily="18" charset="0"/>
                            </a:rPr>
                            <m:t>𝑇</m:t>
                          </m:r>
                        </m:sup>
                      </m:sSup>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oMath>
                  </m:oMathPara>
                </a14:m>
                <a:endParaRPr lang="en-US" sz="2000" dirty="0"/>
              </a:p>
              <a:p>
                <a:pPr marL="0" indent="0">
                  <a:buNone/>
                </a:pPr>
                <a:endParaRPr lang="en-US" sz="2000" dirty="0"/>
              </a:p>
              <a:p>
                <a:pPr marL="0" indent="0">
                  <a:buNone/>
                </a:pPr>
                <a:r>
                  <a:rPr lang="en-US" sz="2000" dirty="0"/>
                  <a:t>The matrix </a:t>
                </a:r>
                <a14:m>
                  <m:oMath xmlns:m="http://schemas.openxmlformats.org/officeDocument/2006/math">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−1</m:t>
                            </m:r>
                          </m:sup>
                        </m:sSup>
                      </m:e>
                    </m:d>
                  </m:oMath>
                </a14:m>
                <a:r>
                  <a:rPr lang="en-US" sz="2000" dirty="0"/>
                  <a:t> is called the </a:t>
                </a:r>
                <a:r>
                  <a:rPr lang="en-US" sz="2000" b="1" dirty="0"/>
                  <a:t>Green matrix</a:t>
                </a:r>
                <a:r>
                  <a:rPr lang="en-US" sz="2000" dirty="0"/>
                  <a:t>. It’s entries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𝑖𝑗</m:t>
                        </m:r>
                      </m:sub>
                    </m:sSub>
                  </m:oMath>
                </a14:m>
                <a:r>
                  <a:rPr lang="en-US" sz="2000" dirty="0"/>
                  <a:t> are the average durations spent in state </a:t>
                </a:r>
                <a14:m>
                  <m:oMath xmlns:m="http://schemas.openxmlformats.org/officeDocument/2006/math">
                    <m:r>
                      <a:rPr lang="en-US" sz="2000" i="1" smtClean="0">
                        <a:latin typeface="Cambria Math" panose="02040503050406030204" pitchFamily="18" charset="0"/>
                        <a:ea typeface="Cambria Math" panose="02040503050406030204" pitchFamily="18" charset="0"/>
                      </a:rPr>
                      <m:t>𝑖</m:t>
                    </m:r>
                  </m:oMath>
                </a14:m>
                <a:r>
                  <a:rPr lang="en-US" sz="2000" dirty="0"/>
                  <a:t> before transiting to state </a:t>
                </a:r>
                <a14:m>
                  <m:oMath xmlns:m="http://schemas.openxmlformats.org/officeDocument/2006/math">
                    <m:r>
                      <a:rPr lang="en-US" sz="2000" i="1" smtClean="0">
                        <a:latin typeface="Cambria Math" panose="02040503050406030204" pitchFamily="18" charset="0"/>
                        <a:ea typeface="Cambria Math" panose="02040503050406030204" pitchFamily="18" charset="0"/>
                      </a:rPr>
                      <m:t>𝑗</m:t>
                    </m:r>
                  </m:oMath>
                </a14:m>
                <a:r>
                  <a:rPr lang="en-US" sz="2000" dirty="0"/>
                  <a:t>.</a:t>
                </a:r>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r="-928"/>
                </a:stretch>
              </a:blipFill>
            </p:spPr>
            <p:txBody>
              <a:bodyPr/>
              <a:lstStyle/>
              <a:p>
                <a:r>
                  <a:rPr lang="en-US">
                    <a:noFill/>
                  </a:rPr>
                  <a:t> </a:t>
                </a:r>
              </a:p>
            </p:txBody>
          </p:sp>
        </mc:Fallback>
      </mc:AlternateContent>
    </p:spTree>
    <p:extLst>
      <p:ext uri="{BB962C8B-B14F-4D97-AF65-F5344CB8AC3E}">
        <p14:creationId xmlns:p14="http://schemas.microsoft.com/office/powerpoint/2010/main" val="19495337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Deriving a PH-distribution from a CTMC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dirty="0"/>
                  <a:t>Start with a continuous time Markov chain with </a:t>
                </a:r>
                <a14:m>
                  <m:oMath xmlns:m="http://schemas.openxmlformats.org/officeDocument/2006/math">
                    <m:r>
                      <a:rPr lang="en-US" sz="2000" i="1">
                        <a:latin typeface="Cambria Math" panose="02040503050406030204" pitchFamily="18" charset="0"/>
                      </a:rPr>
                      <m:t>𝑛</m:t>
                    </m:r>
                    <m:r>
                      <a:rPr lang="en-US" sz="2000" i="1">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+1</m:t>
                    </m:r>
                  </m:oMath>
                </a14:m>
                <a:r>
                  <a:rPr lang="en-US" sz="2000" dirty="0"/>
                  <a:t> transition-rate matrix * </a:t>
                </a:r>
                <a14:m>
                  <m:oMath xmlns:m="http://schemas.openxmlformats.org/officeDocument/2006/math">
                    <m:r>
                      <a:rPr lang="en-US" sz="2000" b="1" i="1" smtClean="0">
                        <a:latin typeface="Cambria Math" panose="02040503050406030204" pitchFamily="18" charset="0"/>
                      </a:rPr>
                      <m:t>𝑸</m:t>
                    </m:r>
                  </m:oMath>
                </a14:m>
                <a:r>
                  <a:rPr lang="en-US" sz="2000" dirty="0"/>
                  <a:t>. </a:t>
                </a:r>
              </a:p>
              <a:p>
                <a:pPr marL="0" indent="0">
                  <a:buNone/>
                </a:pPr>
                <a:r>
                  <a:rPr lang="en-US" sz="2000" dirty="0"/>
                  <a:t>The entries of </a:t>
                </a:r>
                <a14:m>
                  <m:oMath xmlns:m="http://schemas.openxmlformats.org/officeDocument/2006/math">
                    <m:r>
                      <a:rPr lang="en-US" sz="2000" b="1" i="1" smtClean="0">
                        <a:latin typeface="Cambria Math" panose="02040503050406030204" pitchFamily="18" charset="0"/>
                      </a:rPr>
                      <m:t>𝑸</m:t>
                    </m:r>
                  </m:oMath>
                </a14:m>
                <a:r>
                  <a:rPr lang="en-US" sz="2000" dirty="0"/>
                  <a:t> are the instantaneous rates at which the CTMC transitions between states </a:t>
                </a:r>
                <a:br>
                  <a:rPr lang="en-US" sz="2000" dirty="0"/>
                </a:br>
                <a:r>
                  <a:rPr lang="en-US" sz="2000" dirty="0"/>
                  <a:t>with diagonal entries given by </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𝑖𝑖</m:t>
                          </m:r>
                        </m:sub>
                      </m:sSub>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𝑖</m:t>
                          </m:r>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𝑖𝑗</m:t>
                              </m:r>
                            </m:sub>
                          </m:sSub>
                        </m:e>
                      </m:nary>
                    </m:oMath>
                  </m:oMathPara>
                </a14:m>
                <a:endParaRPr lang="en-US" sz="2000" dirty="0"/>
              </a:p>
              <a:p>
                <a:pPr marL="0" indent="0">
                  <a:buNone/>
                </a:pPr>
                <a:r>
                  <a:rPr lang="en-US" sz="2000" dirty="0"/>
                  <a:t>so that the rows of </a:t>
                </a:r>
                <a14:m>
                  <m:oMath xmlns:m="http://schemas.openxmlformats.org/officeDocument/2006/math">
                    <m:r>
                      <a:rPr lang="en-US" sz="2000" b="1" i="1" smtClean="0">
                        <a:latin typeface="Cambria Math" panose="02040503050406030204" pitchFamily="18" charset="0"/>
                      </a:rPr>
                      <m:t>𝑸</m:t>
                    </m:r>
                  </m:oMath>
                </a14:m>
                <a:r>
                  <a:rPr lang="en-US" sz="2000" dirty="0"/>
                  <a:t> all sum to zero (you have to go somewhere!).</a:t>
                </a:r>
              </a:p>
              <a:p>
                <a:pPr marL="0" indent="0">
                  <a:buNone/>
                </a:pPr>
                <a:r>
                  <a:rPr lang="en-US" sz="2000" b="0" dirty="0"/>
                  <a:t>Let the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+1</m:t>
                    </m:r>
                  </m:oMath>
                </a14:m>
                <a:r>
                  <a:rPr lang="en-US" sz="2000" dirty="0"/>
                  <a:t> state be the absorbing state. Then the transient rate is extracted from </a:t>
                </a:r>
                <a14:m>
                  <m:oMath xmlns:m="http://schemas.openxmlformats.org/officeDocument/2006/math">
                    <m:r>
                      <a:rPr lang="en-US" sz="2000" b="1" i="1">
                        <a:latin typeface="Cambria Math" panose="02040503050406030204" pitchFamily="18" charset="0"/>
                      </a:rPr>
                      <m:t>𝑸</m:t>
                    </m:r>
                  </m:oMath>
                </a14:m>
                <a:r>
                  <a:rPr lang="en-US" sz="2000" dirty="0"/>
                  <a:t> via</a:t>
                </a:r>
              </a:p>
              <a:p>
                <a:pPr marL="0" indent="0">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𝑸</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m:rPr>
                                    <m:brk m:alnAt="7"/>
                                  </m:rPr>
                                  <a:rPr lang="en-US" sz="2000" b="1" i="1" smtClean="0">
                                    <a:latin typeface="Cambria Math" panose="02040503050406030204" pitchFamily="18" charset="0"/>
                                  </a:rPr>
                                  <m:t>𝑨</m:t>
                                </m:r>
                              </m:e>
                              <m:e>
                                <m:r>
                                  <a:rPr lang="en-US" sz="2000" b="0" i="1" smtClean="0">
                                    <a:latin typeface="Cambria Math" panose="02040503050406030204" pitchFamily="18" charset="0"/>
                                  </a:rPr>
                                  <m:t>−</m:t>
                                </m:r>
                                <m:r>
                                  <a:rPr lang="en-US" sz="2000" b="1" i="1" smtClean="0">
                                    <a:latin typeface="Cambria Math" panose="02040503050406030204" pitchFamily="18" charset="0"/>
                                  </a:rPr>
                                  <m:t>𝑨</m:t>
                                </m:r>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1</m:t>
                                    </m:r>
                                  </m:e>
                                </m:acc>
                              </m:e>
                            </m:mr>
                            <m:m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0</m:t>
                                    </m:r>
                                  </m:e>
                                </m:acc>
                              </m:e>
                              <m:e>
                                <m:r>
                                  <a:rPr lang="en-US" sz="2000" b="0" i="1" smtClean="0">
                                    <a:latin typeface="Cambria Math" panose="02040503050406030204" pitchFamily="18" charset="0"/>
                                  </a:rPr>
                                  <m:t>0</m:t>
                                </m:r>
                              </m:e>
                            </m:mr>
                          </m:m>
                        </m:e>
                      </m:d>
                    </m:oMath>
                  </m:oMathPara>
                </a14:m>
                <a:endParaRPr lang="en-US" sz="2000" dirty="0"/>
              </a:p>
              <a:p>
                <a:pPr marL="0" indent="0">
                  <a:buNone/>
                </a:pPr>
                <a:endParaRPr lang="en-US" sz="2000" dirty="0"/>
              </a:p>
              <a:p>
                <a:pPr marL="0" indent="0">
                  <a:buNone/>
                </a:pPr>
                <a:r>
                  <a:rPr lang="en-US" sz="2000" dirty="0"/>
                  <a:t>The elements of the vector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𝛼</m:t>
                        </m:r>
                      </m:e>
                    </m:acc>
                  </m:oMath>
                </a14:m>
                <a:r>
                  <a:rPr lang="en-US" sz="2000" dirty="0"/>
                  <a:t> give the probabilities of initially arriving in state </a:t>
                </a:r>
                <a14:m>
                  <m:oMath xmlns:m="http://schemas.openxmlformats.org/officeDocument/2006/math">
                    <m:r>
                      <a:rPr lang="en-US" sz="2000" b="0" i="1" smtClean="0">
                        <a:latin typeface="Cambria Math" panose="02040503050406030204" pitchFamily="18" charset="0"/>
                      </a:rPr>
                      <m:t>𝑖</m:t>
                    </m:r>
                  </m:oMath>
                </a14:m>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44F83A-8FCE-74D3-9A41-B284A8C3E8D7}"/>
              </a:ext>
            </a:extLst>
          </p:cNvPr>
          <p:cNvSpPr txBox="1"/>
          <p:nvPr/>
        </p:nvSpPr>
        <p:spPr>
          <a:xfrm>
            <a:off x="615244" y="6176963"/>
            <a:ext cx="5460277" cy="369332"/>
          </a:xfrm>
          <a:prstGeom prst="rect">
            <a:avLst/>
          </a:prstGeom>
          <a:noFill/>
        </p:spPr>
        <p:txBody>
          <a:bodyPr wrap="none" rtlCol="0">
            <a:spAutoFit/>
          </a:bodyPr>
          <a:lstStyle/>
          <a:p>
            <a:r>
              <a:rPr lang="en-US" dirty="0"/>
              <a:t>* aka intensity matrix or infinitesimal generator matrix</a:t>
            </a:r>
          </a:p>
        </p:txBody>
      </p:sp>
    </p:spTree>
    <p:extLst>
      <p:ext uri="{BB962C8B-B14F-4D97-AF65-F5344CB8AC3E}">
        <p14:creationId xmlns:p14="http://schemas.microsoft.com/office/powerpoint/2010/main" val="42126520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Important facts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fontScale="92500" lnSpcReduction="10000"/>
              </a:bodyPr>
              <a:lstStyle/>
              <a:p>
                <a:pPr marL="0" indent="0">
                  <a:buNone/>
                </a:pPr>
                <a:r>
                  <a:rPr lang="en-US" dirty="0"/>
                  <a:t>The sum, minimum, and maximum of PH-distributions is also a PH-distribution</a:t>
                </a:r>
              </a:p>
              <a:p>
                <a:pPr marL="0" indent="0">
                  <a:buNone/>
                </a:pPr>
                <a:endParaRPr lang="en-US" dirty="0"/>
              </a:p>
              <a:p>
                <a:pPr marL="0" indent="0">
                  <a:buNone/>
                </a:pPr>
                <a:r>
                  <a:rPr lang="en-US" dirty="0"/>
                  <a:t>The  set  of  PH-distributions  is  dense  in  the  set  of  probability distributions on the nonnegative half-line.</a:t>
                </a:r>
              </a:p>
              <a:p>
                <a:pPr marL="0" indent="0" algn="ctr">
                  <a:buNone/>
                </a:pPr>
                <a:r>
                  <a:rPr lang="en-US" b="1" dirty="0"/>
                  <a:t>You can approximate any distribution representing a positive quantity (like time/duration) using a PH-distribution</a:t>
                </a:r>
              </a:p>
              <a:p>
                <a:pPr marL="0" indent="0">
                  <a:buNone/>
                </a:pPr>
                <a:endParaRPr lang="en-US" dirty="0"/>
              </a:p>
              <a:p>
                <a:pPr marL="0" indent="0">
                  <a:buNone/>
                </a:pPr>
                <a:r>
                  <a:rPr lang="en-US" dirty="0"/>
                  <a:t>But representations of PH-distributions are non-unique</a:t>
                </a:r>
              </a:p>
              <a:p>
                <a:pPr lvl="1"/>
                <a:r>
                  <a:rPr lang="en-US" dirty="0"/>
                  <a:t>Trivial example: modify </a:t>
                </a:r>
                <a14:m>
                  <m:oMath xmlns:m="http://schemas.openxmlformats.org/officeDocument/2006/math">
                    <m:r>
                      <a:rPr lang="en-US" b="1" i="1" dirty="0" smtClean="0">
                        <a:latin typeface="Cambria Math" panose="02040503050406030204" pitchFamily="18" charset="0"/>
                      </a:rPr>
                      <m:t>𝑨</m:t>
                    </m:r>
                    <m:r>
                      <a:rPr lang="en-US" b="1" i="1" dirty="0" smtClean="0">
                        <a:latin typeface="Cambria Math" panose="02040503050406030204" pitchFamily="18" charset="0"/>
                      </a:rPr>
                      <m:t> </m:t>
                    </m:r>
                  </m:oMath>
                </a14:m>
                <a:r>
                  <a:rPr lang="en-US" dirty="0"/>
                  <a:t>by adding a row and column of zeros, you get the same distribution (you artificially added another state which your CTMC doesn’t enter)</a:t>
                </a:r>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1043" t="-2801" r="-696"/>
                </a:stretch>
              </a:blipFill>
            </p:spPr>
            <p:txBody>
              <a:bodyPr/>
              <a:lstStyle/>
              <a:p>
                <a:r>
                  <a:rPr lang="en-US">
                    <a:noFill/>
                  </a:rPr>
                  <a:t> </a:t>
                </a:r>
              </a:p>
            </p:txBody>
          </p:sp>
        </mc:Fallback>
      </mc:AlternateContent>
    </p:spTree>
    <p:extLst>
      <p:ext uri="{BB962C8B-B14F-4D97-AF65-F5344CB8AC3E}">
        <p14:creationId xmlns:p14="http://schemas.microsoft.com/office/powerpoint/2010/main" val="34247514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a:xfrm>
                <a:off x="838200" y="1825624"/>
                <a:ext cx="10515600" cy="4806995"/>
              </a:xfrm>
            </p:spPr>
            <p:txBody>
              <a:bodyPr>
                <a:normAutofit/>
              </a:bodyPr>
              <a:lstStyle/>
              <a:p>
                <a:pPr marL="0" indent="0">
                  <a:buNone/>
                </a:pPr>
                <a:r>
                  <a:rPr lang="en-US" sz="2400" dirty="0"/>
                  <a:t>The linear chain trick is a familiar way to derive mean field ODEs from gamma / Erlang distributed passage times:</a:t>
                </a:r>
              </a:p>
              <a:p>
                <a:pPr marL="0" indent="0">
                  <a:buNone/>
                </a:pPr>
                <a:endParaRPr lang="en-US" sz="2400" dirty="0"/>
              </a:p>
              <a:p>
                <a:pPr marL="0" indent="0">
                  <a:buNone/>
                </a:pPr>
                <a:endParaRPr lang="en-US" sz="2400" b="0" i="1" dirty="0">
                  <a:latin typeface="Cambria Math" panose="02040503050406030204" pitchFamily="18" charset="0"/>
                </a:endParaRPr>
              </a:p>
              <a:p>
                <a:pPr marL="0" indent="0">
                  <a:buNone/>
                </a:pPr>
                <a:endParaRPr lang="en-US" sz="2400" i="1" dirty="0">
                  <a:latin typeface="Cambria Math" panose="02040503050406030204" pitchFamily="18" charset="0"/>
                </a:endParaRPr>
              </a:p>
              <a:p>
                <a:pPr marL="0" indent="0">
                  <a:buNone/>
                </a:pPr>
                <a:endParaRPr lang="en-US" sz="2400" b="0" dirty="0"/>
              </a:p>
              <a:p>
                <a:pPr marL="0" indent="0">
                  <a:buNone/>
                </a:pP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oMath>
                </a14:m>
                <a:r>
                  <a:rPr lang="en-US" sz="2400" b="0" dirty="0"/>
                  <a:t> </a:t>
                </a:r>
                <a:br>
                  <a:rPr lang="en-US" sz="2400" b="0" dirty="0"/>
                </a:br>
                <a:br>
                  <a:rPr lang="en-US" sz="2400" dirty="0"/>
                </a:b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i="1" smtClean="0">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oMath>
                </a14:m>
                <a:r>
                  <a:rPr lang="en-US" sz="2400" dirty="0"/>
                  <a:t> </a:t>
                </a:r>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xfrm>
                <a:off x="838200" y="1825624"/>
                <a:ext cx="10515600" cy="4806995"/>
              </a:xfrm>
              <a:blipFill>
                <a:blip r:embed="rId2"/>
                <a:stretch>
                  <a:fillRect l="-928" t="-1648" r="-34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6BC38A06-B03D-354C-36B8-7F19A62F632A}"/>
                  </a:ext>
                </a:extLst>
              </p:cNvPr>
              <p:cNvSpPr/>
              <p:nvPr/>
            </p:nvSpPr>
            <p:spPr>
              <a:xfrm>
                <a:off x="772950"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2" name="Rectangle: Rounded Corners 21">
                <a:extLst>
                  <a:ext uri="{FF2B5EF4-FFF2-40B4-BE49-F238E27FC236}">
                    <a16:creationId xmlns:a16="http://schemas.microsoft.com/office/drawing/2014/main" id="{6BC38A06-B03D-354C-36B8-7F19A62F632A}"/>
                  </a:ext>
                </a:extLst>
              </p:cNvPr>
              <p:cNvSpPr>
                <a:spLocks noRot="1" noChangeAspect="1" noMove="1" noResize="1" noEditPoints="1" noAdjustHandles="1" noChangeArrowheads="1" noChangeShapeType="1" noTextEdit="1"/>
              </p:cNvSpPr>
              <p:nvPr/>
            </p:nvSpPr>
            <p:spPr>
              <a:xfrm>
                <a:off x="772950" y="2699314"/>
                <a:ext cx="1755228" cy="1145628"/>
              </a:xfrm>
              <a:prstGeom prst="roundRect">
                <a:avLst/>
              </a:prstGeom>
              <a:blipFill>
                <a:blip r:embed="rId3"/>
                <a:stretch>
                  <a:fillRect/>
                </a:stretch>
              </a:blipFill>
              <a:ln w="762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EF083CDF-E43C-3E41-645A-21EDF366FDF6}"/>
                  </a:ext>
                </a:extLst>
              </p:cNvPr>
              <p:cNvSpPr/>
              <p:nvPr/>
            </p:nvSpPr>
            <p:spPr>
              <a:xfrm>
                <a:off x="3951219"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2</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3" name="Rectangle: Rounded Corners 22">
                <a:extLst>
                  <a:ext uri="{FF2B5EF4-FFF2-40B4-BE49-F238E27FC236}">
                    <a16:creationId xmlns:a16="http://schemas.microsoft.com/office/drawing/2014/main" id="{EF083CDF-E43C-3E41-645A-21EDF366FDF6}"/>
                  </a:ext>
                </a:extLst>
              </p:cNvPr>
              <p:cNvSpPr>
                <a:spLocks noRot="1" noChangeAspect="1" noMove="1" noResize="1" noEditPoints="1" noAdjustHandles="1" noChangeArrowheads="1" noChangeShapeType="1" noTextEdit="1"/>
              </p:cNvSpPr>
              <p:nvPr/>
            </p:nvSpPr>
            <p:spPr>
              <a:xfrm>
                <a:off x="3951219" y="2699314"/>
                <a:ext cx="1755228" cy="1145628"/>
              </a:xfrm>
              <a:prstGeom prst="roundRect">
                <a:avLst/>
              </a:prstGeom>
              <a:blipFill>
                <a:blip r:embed="rId4"/>
                <a:stretch>
                  <a:fillRect/>
                </a:stretch>
              </a:blipFill>
              <a:ln w="76200">
                <a:solidFill>
                  <a:schemeClr val="tx1"/>
                </a:solidFill>
              </a:ln>
            </p:spPr>
            <p:txBody>
              <a:bodyPr/>
              <a:lstStyle/>
              <a:p>
                <a:r>
                  <a:rPr lang="en-US">
                    <a:noFill/>
                  </a:rPr>
                  <a:t> </a:t>
                </a:r>
              </a:p>
            </p:txBody>
          </p:sp>
        </mc:Fallback>
      </mc:AlternateContent>
      <p:cxnSp>
        <p:nvCxnSpPr>
          <p:cNvPr id="24" name="Connector: Elbow 5">
            <a:extLst>
              <a:ext uri="{FF2B5EF4-FFF2-40B4-BE49-F238E27FC236}">
                <a16:creationId xmlns:a16="http://schemas.microsoft.com/office/drawing/2014/main" id="{AE4233A4-85A0-CC65-2918-E781840DD1CD}"/>
              </a:ext>
            </a:extLst>
          </p:cNvPr>
          <p:cNvCxnSpPr>
            <a:cxnSpLocks/>
            <a:stCxn id="22" idx="3"/>
            <a:endCxn id="23" idx="1"/>
          </p:cNvCxnSpPr>
          <p:nvPr/>
        </p:nvCxnSpPr>
        <p:spPr>
          <a:xfrm>
            <a:off x="2528178" y="3272128"/>
            <a:ext cx="14230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3532916-F537-D6C8-E952-B38894CA30E5}"/>
                  </a:ext>
                </a:extLst>
              </p:cNvPr>
              <p:cNvSpPr/>
              <p:nvPr/>
            </p:nvSpPr>
            <p:spPr>
              <a:xfrm>
                <a:off x="1030775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5" name="Rectangle: Rounded Corners 24">
                <a:extLst>
                  <a:ext uri="{FF2B5EF4-FFF2-40B4-BE49-F238E27FC236}">
                    <a16:creationId xmlns:a16="http://schemas.microsoft.com/office/drawing/2014/main" id="{43532916-F537-D6C8-E952-B38894CA30E5}"/>
                  </a:ext>
                </a:extLst>
              </p:cNvPr>
              <p:cNvSpPr>
                <a:spLocks noRot="1" noChangeAspect="1" noMove="1" noResize="1" noEditPoints="1" noAdjustHandles="1" noChangeArrowheads="1" noChangeShapeType="1" noTextEdit="1"/>
              </p:cNvSpPr>
              <p:nvPr/>
            </p:nvSpPr>
            <p:spPr>
              <a:xfrm>
                <a:off x="10307758" y="2699314"/>
                <a:ext cx="1755228" cy="1145628"/>
              </a:xfrm>
              <a:prstGeom prst="roundRect">
                <a:avLst/>
              </a:prstGeom>
              <a:blipFill>
                <a:blip r:embed="rId5"/>
                <a:stretch>
                  <a:fillRect/>
                </a:stretch>
              </a:blipFill>
              <a:ln w="76200">
                <a:solidFill>
                  <a:schemeClr val="tx1"/>
                </a:solidFill>
              </a:ln>
            </p:spPr>
            <p:txBody>
              <a:bodyPr/>
              <a:lstStyle/>
              <a:p>
                <a:r>
                  <a:rPr lang="en-US">
                    <a:noFill/>
                  </a:rPr>
                  <a:t> </a:t>
                </a:r>
              </a:p>
            </p:txBody>
          </p:sp>
        </mc:Fallback>
      </mc:AlternateContent>
      <p:cxnSp>
        <p:nvCxnSpPr>
          <p:cNvPr id="26" name="Connector: Elbow 7">
            <a:extLst>
              <a:ext uri="{FF2B5EF4-FFF2-40B4-BE49-F238E27FC236}">
                <a16:creationId xmlns:a16="http://schemas.microsoft.com/office/drawing/2014/main" id="{257DAE0C-CA94-65AA-525B-4152BE45AE6E}"/>
              </a:ext>
            </a:extLst>
          </p:cNvPr>
          <p:cNvCxnSpPr>
            <a:cxnSpLocks/>
            <a:stCxn id="23" idx="3"/>
            <a:endCxn id="28" idx="1"/>
          </p:cNvCxnSpPr>
          <p:nvPr/>
        </p:nvCxnSpPr>
        <p:spPr>
          <a:xfrm>
            <a:off x="5706447" y="3272128"/>
            <a:ext cx="1423041" cy="0"/>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D2C0974-6FE6-52A2-00AF-9E05B5E1DD01}"/>
                  </a:ext>
                </a:extLst>
              </p:cNvPr>
              <p:cNvSpPr txBox="1"/>
              <p:nvPr/>
            </p:nvSpPr>
            <p:spPr>
              <a:xfrm>
                <a:off x="2453106" y="2810463"/>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9D2C0974-6FE6-52A2-00AF-9E05B5E1DD01}"/>
                  </a:ext>
                </a:extLst>
              </p:cNvPr>
              <p:cNvSpPr txBox="1">
                <a:spLocks noRot="1" noChangeAspect="1" noMove="1" noResize="1" noEditPoints="1" noAdjustHandles="1" noChangeArrowheads="1" noChangeShapeType="1" noTextEdit="1"/>
              </p:cNvSpPr>
              <p:nvPr/>
            </p:nvSpPr>
            <p:spPr>
              <a:xfrm>
                <a:off x="2453106" y="2810463"/>
                <a:ext cx="146014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A826DC74-F597-C59A-367C-14AF4CD7B38E}"/>
                  </a:ext>
                </a:extLst>
              </p:cNvPr>
              <p:cNvSpPr/>
              <p:nvPr/>
            </p:nvSpPr>
            <p:spPr>
              <a:xfrm>
                <a:off x="712948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8" name="Rectangle: Rounded Corners 27">
                <a:extLst>
                  <a:ext uri="{FF2B5EF4-FFF2-40B4-BE49-F238E27FC236}">
                    <a16:creationId xmlns:a16="http://schemas.microsoft.com/office/drawing/2014/main" id="{A826DC74-F597-C59A-367C-14AF4CD7B38E}"/>
                  </a:ext>
                </a:extLst>
              </p:cNvPr>
              <p:cNvSpPr>
                <a:spLocks noRot="1" noChangeAspect="1" noMove="1" noResize="1" noEditPoints="1" noAdjustHandles="1" noChangeArrowheads="1" noChangeShapeType="1" noTextEdit="1"/>
              </p:cNvSpPr>
              <p:nvPr/>
            </p:nvSpPr>
            <p:spPr>
              <a:xfrm>
                <a:off x="7129488" y="2699314"/>
                <a:ext cx="1755228" cy="1145628"/>
              </a:xfrm>
              <a:prstGeom prst="roundRect">
                <a:avLst/>
              </a:prstGeom>
              <a:blipFill>
                <a:blip r:embed="rId7"/>
                <a:stretch>
                  <a:fillRect/>
                </a:stretch>
              </a:blipFill>
              <a:ln w="76200">
                <a:solidFill>
                  <a:schemeClr val="tx1"/>
                </a:solidFill>
              </a:ln>
            </p:spPr>
            <p:txBody>
              <a:bodyPr/>
              <a:lstStyle/>
              <a:p>
                <a:r>
                  <a:rPr lang="en-US">
                    <a:noFill/>
                  </a:rPr>
                  <a:t> </a:t>
                </a:r>
              </a:p>
            </p:txBody>
          </p:sp>
        </mc:Fallback>
      </mc:AlternateContent>
      <p:cxnSp>
        <p:nvCxnSpPr>
          <p:cNvPr id="29" name="Connector: Elbow 14">
            <a:extLst>
              <a:ext uri="{FF2B5EF4-FFF2-40B4-BE49-F238E27FC236}">
                <a16:creationId xmlns:a16="http://schemas.microsoft.com/office/drawing/2014/main" id="{4ED21A0C-5235-8E48-3AA7-540719DC2A86}"/>
              </a:ext>
            </a:extLst>
          </p:cNvPr>
          <p:cNvCxnSpPr>
            <a:cxnSpLocks/>
            <a:stCxn id="28" idx="3"/>
            <a:endCxn id="25" idx="1"/>
          </p:cNvCxnSpPr>
          <p:nvPr/>
        </p:nvCxnSpPr>
        <p:spPr>
          <a:xfrm>
            <a:off x="8884716" y="3272128"/>
            <a:ext cx="142304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3BCCF2A-6F8C-788A-680F-71381EBE2AD4}"/>
                  </a:ext>
                </a:extLst>
              </p:cNvPr>
              <p:cNvSpPr txBox="1"/>
              <p:nvPr/>
            </p:nvSpPr>
            <p:spPr>
              <a:xfrm>
                <a:off x="8847615" y="2762615"/>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0" name="TextBox 29">
                <a:extLst>
                  <a:ext uri="{FF2B5EF4-FFF2-40B4-BE49-F238E27FC236}">
                    <a16:creationId xmlns:a16="http://schemas.microsoft.com/office/drawing/2014/main" id="{23BCCF2A-6F8C-788A-680F-71381EBE2AD4}"/>
                  </a:ext>
                </a:extLst>
              </p:cNvPr>
              <p:cNvSpPr txBox="1">
                <a:spLocks noRot="1" noChangeAspect="1" noMove="1" noResize="1" noEditPoints="1" noAdjustHandles="1" noChangeArrowheads="1" noChangeShapeType="1" noTextEdit="1"/>
              </p:cNvSpPr>
              <p:nvPr/>
            </p:nvSpPr>
            <p:spPr>
              <a:xfrm>
                <a:off x="8847615" y="2762615"/>
                <a:ext cx="146014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E0C877-8D85-645D-7A4B-94F5AED13758}"/>
                  </a:ext>
                </a:extLst>
              </p:cNvPr>
              <p:cNvSpPr txBox="1"/>
              <p:nvPr/>
            </p:nvSpPr>
            <p:spPr>
              <a:xfrm>
                <a:off x="-392106" y="2760737"/>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m:oMathPara>
                </a14:m>
                <a:endParaRPr lang="en-US" sz="2400" dirty="0"/>
              </a:p>
            </p:txBody>
          </p:sp>
        </mc:Choice>
        <mc:Fallback xmlns="">
          <p:sp>
            <p:nvSpPr>
              <p:cNvPr id="32" name="TextBox 31">
                <a:extLst>
                  <a:ext uri="{FF2B5EF4-FFF2-40B4-BE49-F238E27FC236}">
                    <a16:creationId xmlns:a16="http://schemas.microsoft.com/office/drawing/2014/main" id="{E2E0C877-8D85-645D-7A4B-94F5AED13758}"/>
                  </a:ext>
                </a:extLst>
              </p:cNvPr>
              <p:cNvSpPr txBox="1">
                <a:spLocks noRot="1" noChangeAspect="1" noMove="1" noResize="1" noEditPoints="1" noAdjustHandles="1" noChangeArrowheads="1" noChangeShapeType="1" noTextEdit="1"/>
              </p:cNvSpPr>
              <p:nvPr/>
            </p:nvSpPr>
            <p:spPr>
              <a:xfrm>
                <a:off x="-392106" y="2760737"/>
                <a:ext cx="1460142" cy="461665"/>
              </a:xfrm>
              <a:prstGeom prst="rect">
                <a:avLst/>
              </a:prstGeom>
              <a:blipFill>
                <a:blip r:embed="rId9"/>
                <a:stretch>
                  <a:fillRect/>
                </a:stretch>
              </a:blipFill>
            </p:spPr>
            <p:txBody>
              <a:bodyPr/>
              <a:lstStyle/>
              <a:p>
                <a:r>
                  <a:rPr lang="en-US">
                    <a:noFill/>
                  </a:rPr>
                  <a:t> </a:t>
                </a:r>
              </a:p>
            </p:txBody>
          </p:sp>
        </mc:Fallback>
      </mc:AlternateContent>
      <p:cxnSp>
        <p:nvCxnSpPr>
          <p:cNvPr id="33" name="Connector: Elbow 5">
            <a:extLst>
              <a:ext uri="{FF2B5EF4-FFF2-40B4-BE49-F238E27FC236}">
                <a16:creationId xmlns:a16="http://schemas.microsoft.com/office/drawing/2014/main" id="{D33B14A9-76B5-A087-30FF-F043B9557975}"/>
              </a:ext>
            </a:extLst>
          </p:cNvPr>
          <p:cNvCxnSpPr>
            <a:cxnSpLocks/>
            <a:endCxn id="22" idx="1"/>
          </p:cNvCxnSpPr>
          <p:nvPr/>
        </p:nvCxnSpPr>
        <p:spPr>
          <a:xfrm>
            <a:off x="-552217" y="3272128"/>
            <a:ext cx="132516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59719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a:xfrm>
                <a:off x="838200" y="1825624"/>
                <a:ext cx="10515600" cy="4806995"/>
              </a:xfrm>
            </p:spPr>
            <p:txBody>
              <a:bodyPr>
                <a:normAutofit fontScale="85000" lnSpcReduction="20000"/>
              </a:bodyPr>
              <a:lstStyle/>
              <a:p>
                <a:pPr marL="0" indent="0">
                  <a:buNone/>
                </a:pPr>
                <a:r>
                  <a:rPr lang="en-US" dirty="0"/>
                  <a:t>The linear chain trick is a familiar way to derive mean field ODEs from gamma / Erlang distributed passage times:</a:t>
                </a:r>
              </a:p>
              <a:p>
                <a:pPr marL="0" indent="0">
                  <a:buNone/>
                </a:pPr>
                <a:endParaRPr lang="en-US" dirty="0"/>
              </a:p>
              <a:p>
                <a:pPr marL="0" indent="0">
                  <a:buNone/>
                </a:pPr>
                <a:endParaRPr lang="en-US" b="0"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b="0" dirty="0"/>
              </a:p>
              <a:p>
                <a:pPr marL="0" indent="0">
                  <a:buNone/>
                </a:pPr>
                <a:endParaRPr lang="en-US" b="0" dirty="0"/>
              </a:p>
              <a:p>
                <a:pPr marL="0" indent="0">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i="1">
                        <a:latin typeface="Cambria Math" panose="02040503050406030204" pitchFamily="18" charset="0"/>
                      </a:rPr>
                      <m:t>ℐ</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eqArr>
                                  <m:eqArrPr>
                                    <m:ctrlPr>
                                      <a:rPr lang="en-US" b="0" i="1" smtClean="0">
                                        <a:latin typeface="Cambria Math" panose="02040503050406030204" pitchFamily="18" charset="0"/>
                                      </a:rPr>
                                    </m:ctrlPr>
                                  </m:eqArrP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m:t>
                                    </m:r>
                                  </m:e>
                                </m:eqAr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r>
                        <a:rPr lang="en-US" b="1" i="1" smtClean="0">
                          <a:latin typeface="Cambria Math" panose="02040503050406030204" pitchFamily="18" charset="0"/>
                        </a:rPr>
                        <m:t> </m:t>
                      </m:r>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1"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e>
                              <m:e/>
                              <m:e/>
                              <m:e/>
                            </m:mr>
                            <m:mr>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2</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2</m:t>
                                    </m:r>
                                  </m:sub>
                                </m:sSub>
                              </m:e>
                              <m:e/>
                              <m:e/>
                            </m:mr>
                            <m:mr>
                              <m:e/>
                              <m:e/>
                              <m:e>
                                <m:r>
                                  <a:rPr lang="en-US" i="1">
                                    <a:latin typeface="Cambria Math" panose="02040503050406030204" pitchFamily="18" charset="0"/>
                                  </a:rPr>
                                  <m:t>⋱</m:t>
                                </m:r>
                              </m:e>
                              <m:e>
                                <m:r>
                                  <a:rPr lang="en-US" i="1">
                                    <a:latin typeface="Cambria Math" panose="02040503050406030204" pitchFamily="18" charset="0"/>
                                  </a:rPr>
                                  <m:t>⋱</m:t>
                                </m:r>
                              </m:e>
                              <m:e/>
                            </m:mr>
                            <m:mr>
                              <m:e/>
                              <m:e/>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i="1">
                                        <a:latin typeface="Cambria Math" panose="02040503050406030204" pitchFamily="18" charset="0"/>
                                      </a:rPr>
                                      <m:t>−1</m:t>
                                    </m:r>
                                  </m:sub>
                                </m:sSub>
                              </m:e>
                            </m:mr>
                            <m:mr>
                              <m:e/>
                              <m:e/>
                              <m:e/>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sub>
                                </m:sSub>
                              </m:e>
                            </m:mr>
                          </m:m>
                        </m:e>
                      </m:d>
                    </m:oMath>
                  </m:oMathPara>
                </a14:m>
                <a:endParaRPr lang="en-US" dirty="0"/>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xfrm>
                <a:off x="838200" y="1825624"/>
                <a:ext cx="10515600" cy="4806995"/>
              </a:xfrm>
              <a:blipFill>
                <a:blip r:embed="rId2"/>
                <a:stretch>
                  <a:fillRect l="-928" t="-2788" r="-34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48A35DBB-89ED-5B1F-675A-ECD1BA6B465F}"/>
                  </a:ext>
                </a:extLst>
              </p:cNvPr>
              <p:cNvSpPr/>
              <p:nvPr/>
            </p:nvSpPr>
            <p:spPr>
              <a:xfrm>
                <a:off x="772950"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2" name="Rectangle: Rounded Corners 21">
                <a:extLst>
                  <a:ext uri="{FF2B5EF4-FFF2-40B4-BE49-F238E27FC236}">
                    <a16:creationId xmlns:a16="http://schemas.microsoft.com/office/drawing/2014/main" id="{48A35DBB-89ED-5B1F-675A-ECD1BA6B465F}"/>
                  </a:ext>
                </a:extLst>
              </p:cNvPr>
              <p:cNvSpPr>
                <a:spLocks noRot="1" noChangeAspect="1" noMove="1" noResize="1" noEditPoints="1" noAdjustHandles="1" noChangeArrowheads="1" noChangeShapeType="1" noTextEdit="1"/>
              </p:cNvSpPr>
              <p:nvPr/>
            </p:nvSpPr>
            <p:spPr>
              <a:xfrm>
                <a:off x="772950" y="2699314"/>
                <a:ext cx="1755228" cy="1145628"/>
              </a:xfrm>
              <a:prstGeom prst="roundRect">
                <a:avLst/>
              </a:prstGeom>
              <a:blipFill>
                <a:blip r:embed="rId3"/>
                <a:stretch>
                  <a:fillRect/>
                </a:stretch>
              </a:blipFill>
              <a:ln w="762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A857129A-6225-B5F9-688A-58A5ED0317F3}"/>
                  </a:ext>
                </a:extLst>
              </p:cNvPr>
              <p:cNvSpPr/>
              <p:nvPr/>
            </p:nvSpPr>
            <p:spPr>
              <a:xfrm>
                <a:off x="3951219"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2</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3" name="Rectangle: Rounded Corners 22">
                <a:extLst>
                  <a:ext uri="{FF2B5EF4-FFF2-40B4-BE49-F238E27FC236}">
                    <a16:creationId xmlns:a16="http://schemas.microsoft.com/office/drawing/2014/main" id="{A857129A-6225-B5F9-688A-58A5ED0317F3}"/>
                  </a:ext>
                </a:extLst>
              </p:cNvPr>
              <p:cNvSpPr>
                <a:spLocks noRot="1" noChangeAspect="1" noMove="1" noResize="1" noEditPoints="1" noAdjustHandles="1" noChangeArrowheads="1" noChangeShapeType="1" noTextEdit="1"/>
              </p:cNvSpPr>
              <p:nvPr/>
            </p:nvSpPr>
            <p:spPr>
              <a:xfrm>
                <a:off x="3951219" y="2699314"/>
                <a:ext cx="1755228" cy="1145628"/>
              </a:xfrm>
              <a:prstGeom prst="roundRect">
                <a:avLst/>
              </a:prstGeom>
              <a:blipFill>
                <a:blip r:embed="rId4"/>
                <a:stretch>
                  <a:fillRect/>
                </a:stretch>
              </a:blipFill>
              <a:ln w="76200">
                <a:solidFill>
                  <a:schemeClr val="tx1"/>
                </a:solidFill>
              </a:ln>
            </p:spPr>
            <p:txBody>
              <a:bodyPr/>
              <a:lstStyle/>
              <a:p>
                <a:r>
                  <a:rPr lang="en-US">
                    <a:noFill/>
                  </a:rPr>
                  <a:t> </a:t>
                </a:r>
              </a:p>
            </p:txBody>
          </p:sp>
        </mc:Fallback>
      </mc:AlternateContent>
      <p:cxnSp>
        <p:nvCxnSpPr>
          <p:cNvPr id="24" name="Connector: Elbow 5">
            <a:extLst>
              <a:ext uri="{FF2B5EF4-FFF2-40B4-BE49-F238E27FC236}">
                <a16:creationId xmlns:a16="http://schemas.microsoft.com/office/drawing/2014/main" id="{E4E6AB69-84DD-2B7D-7CCD-81CBB12A19E7}"/>
              </a:ext>
            </a:extLst>
          </p:cNvPr>
          <p:cNvCxnSpPr>
            <a:cxnSpLocks/>
            <a:stCxn id="22" idx="3"/>
            <a:endCxn id="23" idx="1"/>
          </p:cNvCxnSpPr>
          <p:nvPr/>
        </p:nvCxnSpPr>
        <p:spPr>
          <a:xfrm>
            <a:off x="2528178" y="3272128"/>
            <a:ext cx="14230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A6D412B4-9F75-2A24-BA4D-5C6D712A9186}"/>
                  </a:ext>
                </a:extLst>
              </p:cNvPr>
              <p:cNvSpPr/>
              <p:nvPr/>
            </p:nvSpPr>
            <p:spPr>
              <a:xfrm>
                <a:off x="1030775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5" name="Rectangle: Rounded Corners 24">
                <a:extLst>
                  <a:ext uri="{FF2B5EF4-FFF2-40B4-BE49-F238E27FC236}">
                    <a16:creationId xmlns:a16="http://schemas.microsoft.com/office/drawing/2014/main" id="{A6D412B4-9F75-2A24-BA4D-5C6D712A9186}"/>
                  </a:ext>
                </a:extLst>
              </p:cNvPr>
              <p:cNvSpPr>
                <a:spLocks noRot="1" noChangeAspect="1" noMove="1" noResize="1" noEditPoints="1" noAdjustHandles="1" noChangeArrowheads="1" noChangeShapeType="1" noTextEdit="1"/>
              </p:cNvSpPr>
              <p:nvPr/>
            </p:nvSpPr>
            <p:spPr>
              <a:xfrm>
                <a:off x="10307758" y="2699314"/>
                <a:ext cx="1755228" cy="1145628"/>
              </a:xfrm>
              <a:prstGeom prst="roundRect">
                <a:avLst/>
              </a:prstGeom>
              <a:blipFill>
                <a:blip r:embed="rId5"/>
                <a:stretch>
                  <a:fillRect/>
                </a:stretch>
              </a:blipFill>
              <a:ln w="76200">
                <a:solidFill>
                  <a:schemeClr val="tx1"/>
                </a:solidFill>
              </a:ln>
            </p:spPr>
            <p:txBody>
              <a:bodyPr/>
              <a:lstStyle/>
              <a:p>
                <a:r>
                  <a:rPr lang="en-US">
                    <a:noFill/>
                  </a:rPr>
                  <a:t> </a:t>
                </a:r>
              </a:p>
            </p:txBody>
          </p:sp>
        </mc:Fallback>
      </mc:AlternateContent>
      <p:cxnSp>
        <p:nvCxnSpPr>
          <p:cNvPr id="26" name="Connector: Elbow 7">
            <a:extLst>
              <a:ext uri="{FF2B5EF4-FFF2-40B4-BE49-F238E27FC236}">
                <a16:creationId xmlns:a16="http://schemas.microsoft.com/office/drawing/2014/main" id="{12B616D5-33A7-32F2-61DB-D33B484C258C}"/>
              </a:ext>
            </a:extLst>
          </p:cNvPr>
          <p:cNvCxnSpPr>
            <a:cxnSpLocks/>
            <a:stCxn id="23" idx="3"/>
            <a:endCxn id="28" idx="1"/>
          </p:cNvCxnSpPr>
          <p:nvPr/>
        </p:nvCxnSpPr>
        <p:spPr>
          <a:xfrm>
            <a:off x="5706447" y="3272128"/>
            <a:ext cx="1423041" cy="0"/>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A68468F-8555-C50C-228C-BA2A69EC1C58}"/>
                  </a:ext>
                </a:extLst>
              </p:cNvPr>
              <p:cNvSpPr txBox="1"/>
              <p:nvPr/>
            </p:nvSpPr>
            <p:spPr>
              <a:xfrm>
                <a:off x="2453106" y="2810463"/>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AA68468F-8555-C50C-228C-BA2A69EC1C58}"/>
                  </a:ext>
                </a:extLst>
              </p:cNvPr>
              <p:cNvSpPr txBox="1">
                <a:spLocks noRot="1" noChangeAspect="1" noMove="1" noResize="1" noEditPoints="1" noAdjustHandles="1" noChangeArrowheads="1" noChangeShapeType="1" noTextEdit="1"/>
              </p:cNvSpPr>
              <p:nvPr/>
            </p:nvSpPr>
            <p:spPr>
              <a:xfrm>
                <a:off x="2453106" y="2810463"/>
                <a:ext cx="146014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3162E225-D4A1-34D3-4CAA-393A358FA8C1}"/>
                  </a:ext>
                </a:extLst>
              </p:cNvPr>
              <p:cNvSpPr/>
              <p:nvPr/>
            </p:nvSpPr>
            <p:spPr>
              <a:xfrm>
                <a:off x="712948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8" name="Rectangle: Rounded Corners 27">
                <a:extLst>
                  <a:ext uri="{FF2B5EF4-FFF2-40B4-BE49-F238E27FC236}">
                    <a16:creationId xmlns:a16="http://schemas.microsoft.com/office/drawing/2014/main" id="{3162E225-D4A1-34D3-4CAA-393A358FA8C1}"/>
                  </a:ext>
                </a:extLst>
              </p:cNvPr>
              <p:cNvSpPr>
                <a:spLocks noRot="1" noChangeAspect="1" noMove="1" noResize="1" noEditPoints="1" noAdjustHandles="1" noChangeArrowheads="1" noChangeShapeType="1" noTextEdit="1"/>
              </p:cNvSpPr>
              <p:nvPr/>
            </p:nvSpPr>
            <p:spPr>
              <a:xfrm>
                <a:off x="7129488" y="2699314"/>
                <a:ext cx="1755228" cy="1145628"/>
              </a:xfrm>
              <a:prstGeom prst="roundRect">
                <a:avLst/>
              </a:prstGeom>
              <a:blipFill>
                <a:blip r:embed="rId7"/>
                <a:stretch>
                  <a:fillRect/>
                </a:stretch>
              </a:blipFill>
              <a:ln w="76200">
                <a:solidFill>
                  <a:schemeClr val="tx1"/>
                </a:solidFill>
              </a:ln>
            </p:spPr>
            <p:txBody>
              <a:bodyPr/>
              <a:lstStyle/>
              <a:p>
                <a:r>
                  <a:rPr lang="en-US">
                    <a:noFill/>
                  </a:rPr>
                  <a:t> </a:t>
                </a:r>
              </a:p>
            </p:txBody>
          </p:sp>
        </mc:Fallback>
      </mc:AlternateContent>
      <p:cxnSp>
        <p:nvCxnSpPr>
          <p:cNvPr id="29" name="Connector: Elbow 14">
            <a:extLst>
              <a:ext uri="{FF2B5EF4-FFF2-40B4-BE49-F238E27FC236}">
                <a16:creationId xmlns:a16="http://schemas.microsoft.com/office/drawing/2014/main" id="{A9F25F2B-A22E-AE52-282F-7C077635E557}"/>
              </a:ext>
            </a:extLst>
          </p:cNvPr>
          <p:cNvCxnSpPr>
            <a:cxnSpLocks/>
            <a:stCxn id="28" idx="3"/>
            <a:endCxn id="25" idx="1"/>
          </p:cNvCxnSpPr>
          <p:nvPr/>
        </p:nvCxnSpPr>
        <p:spPr>
          <a:xfrm>
            <a:off x="8884716" y="3272128"/>
            <a:ext cx="142304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1887B1D-B325-99BC-69A4-23D1977B5FC4}"/>
                  </a:ext>
                </a:extLst>
              </p:cNvPr>
              <p:cNvSpPr txBox="1"/>
              <p:nvPr/>
            </p:nvSpPr>
            <p:spPr>
              <a:xfrm>
                <a:off x="8847615" y="2762615"/>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0" name="TextBox 29">
                <a:extLst>
                  <a:ext uri="{FF2B5EF4-FFF2-40B4-BE49-F238E27FC236}">
                    <a16:creationId xmlns:a16="http://schemas.microsoft.com/office/drawing/2014/main" id="{31887B1D-B325-99BC-69A4-23D1977B5FC4}"/>
                  </a:ext>
                </a:extLst>
              </p:cNvPr>
              <p:cNvSpPr txBox="1">
                <a:spLocks noRot="1" noChangeAspect="1" noMove="1" noResize="1" noEditPoints="1" noAdjustHandles="1" noChangeArrowheads="1" noChangeShapeType="1" noTextEdit="1"/>
              </p:cNvSpPr>
              <p:nvPr/>
            </p:nvSpPr>
            <p:spPr>
              <a:xfrm>
                <a:off x="8847615" y="2762615"/>
                <a:ext cx="146014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187314E-2669-2832-A744-F244A7E8BFB9}"/>
                  </a:ext>
                </a:extLst>
              </p:cNvPr>
              <p:cNvSpPr txBox="1"/>
              <p:nvPr/>
            </p:nvSpPr>
            <p:spPr>
              <a:xfrm>
                <a:off x="-392106" y="2760737"/>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m:oMathPara>
                </a14:m>
                <a:endParaRPr lang="en-US" sz="2400" dirty="0"/>
              </a:p>
            </p:txBody>
          </p:sp>
        </mc:Choice>
        <mc:Fallback xmlns="">
          <p:sp>
            <p:nvSpPr>
              <p:cNvPr id="31" name="TextBox 30">
                <a:extLst>
                  <a:ext uri="{FF2B5EF4-FFF2-40B4-BE49-F238E27FC236}">
                    <a16:creationId xmlns:a16="http://schemas.microsoft.com/office/drawing/2014/main" id="{A187314E-2669-2832-A744-F244A7E8BFB9}"/>
                  </a:ext>
                </a:extLst>
              </p:cNvPr>
              <p:cNvSpPr txBox="1">
                <a:spLocks noRot="1" noChangeAspect="1" noMove="1" noResize="1" noEditPoints="1" noAdjustHandles="1" noChangeArrowheads="1" noChangeShapeType="1" noTextEdit="1"/>
              </p:cNvSpPr>
              <p:nvPr/>
            </p:nvSpPr>
            <p:spPr>
              <a:xfrm>
                <a:off x="-392106" y="2760737"/>
                <a:ext cx="1460142" cy="461665"/>
              </a:xfrm>
              <a:prstGeom prst="rect">
                <a:avLst/>
              </a:prstGeom>
              <a:blipFill>
                <a:blip r:embed="rId9"/>
                <a:stretch>
                  <a:fillRect/>
                </a:stretch>
              </a:blipFill>
            </p:spPr>
            <p:txBody>
              <a:bodyPr/>
              <a:lstStyle/>
              <a:p>
                <a:r>
                  <a:rPr lang="en-US">
                    <a:noFill/>
                  </a:rPr>
                  <a:t> </a:t>
                </a:r>
              </a:p>
            </p:txBody>
          </p:sp>
        </mc:Fallback>
      </mc:AlternateContent>
      <p:cxnSp>
        <p:nvCxnSpPr>
          <p:cNvPr id="32" name="Connector: Elbow 5">
            <a:extLst>
              <a:ext uri="{FF2B5EF4-FFF2-40B4-BE49-F238E27FC236}">
                <a16:creationId xmlns:a16="http://schemas.microsoft.com/office/drawing/2014/main" id="{801FB76A-BAE4-128D-4FCB-3F83E83188BB}"/>
              </a:ext>
            </a:extLst>
          </p:cNvPr>
          <p:cNvCxnSpPr>
            <a:cxnSpLocks/>
            <a:endCxn id="22" idx="1"/>
          </p:cNvCxnSpPr>
          <p:nvPr/>
        </p:nvCxnSpPr>
        <p:spPr>
          <a:xfrm>
            <a:off x="-552217" y="3272128"/>
            <a:ext cx="132516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230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984408-0531-E294-AD52-3D8F5C4FA980}"/>
              </a:ext>
            </a:extLst>
          </p:cNvPr>
          <p:cNvPicPr>
            <a:picLocks noChangeAspect="1"/>
          </p:cNvPicPr>
          <p:nvPr/>
        </p:nvPicPr>
        <p:blipFill rotWithShape="1">
          <a:blip r:embed="rId2"/>
          <a:srcRect l="49998" t="16555"/>
          <a:stretch/>
        </p:blipFill>
        <p:spPr>
          <a:xfrm>
            <a:off x="6096000" y="1135117"/>
            <a:ext cx="6096528" cy="5722883"/>
          </a:xfrm>
          <a:prstGeom prst="rect">
            <a:avLst/>
          </a:prstGeom>
        </p:spPr>
      </p:pic>
      <p:pic>
        <p:nvPicPr>
          <p:cNvPr id="3" name="Picture 2">
            <a:extLst>
              <a:ext uri="{FF2B5EF4-FFF2-40B4-BE49-F238E27FC236}">
                <a16:creationId xmlns:a16="http://schemas.microsoft.com/office/drawing/2014/main" id="{9C9BDFCC-FFE3-4E9D-A2FD-FC6B232B1CF7}"/>
              </a:ext>
            </a:extLst>
          </p:cNvPr>
          <p:cNvPicPr>
            <a:picLocks noChangeAspect="1"/>
          </p:cNvPicPr>
          <p:nvPr/>
        </p:nvPicPr>
        <p:blipFill rotWithShape="1">
          <a:blip r:embed="rId2">
            <a:alphaModFix amt="30000"/>
          </a:blip>
          <a:srcRect t="18405" r="50002"/>
          <a:stretch/>
        </p:blipFill>
        <p:spPr>
          <a:xfrm>
            <a:off x="0" y="1262270"/>
            <a:ext cx="6096000" cy="5596028"/>
          </a:xfrm>
          <a:prstGeom prst="rect">
            <a:avLst/>
          </a:prstGeom>
        </p:spPr>
      </p:pic>
      <p:pic>
        <p:nvPicPr>
          <p:cNvPr id="4" name="Picture 3">
            <a:extLst>
              <a:ext uri="{FF2B5EF4-FFF2-40B4-BE49-F238E27FC236}">
                <a16:creationId xmlns:a16="http://schemas.microsoft.com/office/drawing/2014/main" id="{45E77563-F085-F132-EBA6-F3D9EB3D1B7B}"/>
              </a:ext>
            </a:extLst>
          </p:cNvPr>
          <p:cNvPicPr>
            <a:picLocks noChangeAspect="1"/>
          </p:cNvPicPr>
          <p:nvPr/>
        </p:nvPicPr>
        <p:blipFill rotWithShape="1">
          <a:blip r:embed="rId2">
            <a:alphaModFix amt="30000"/>
          </a:blip>
          <a:srcRect b="78153"/>
          <a:stretch/>
        </p:blipFill>
        <p:spPr>
          <a:xfrm>
            <a:off x="0" y="-595"/>
            <a:ext cx="12192528" cy="1498319"/>
          </a:xfrm>
          <a:prstGeom prst="rect">
            <a:avLst/>
          </a:prstGeom>
        </p:spPr>
      </p:pic>
      <p:sp>
        <p:nvSpPr>
          <p:cNvPr id="5" name="Rectangle: Rounded Corners 4">
            <a:extLst>
              <a:ext uri="{FF2B5EF4-FFF2-40B4-BE49-F238E27FC236}">
                <a16:creationId xmlns:a16="http://schemas.microsoft.com/office/drawing/2014/main" id="{5B8F2D1F-AF2E-98F8-2BB4-373C872981BC}"/>
              </a:ext>
            </a:extLst>
          </p:cNvPr>
          <p:cNvSpPr/>
          <p:nvPr/>
        </p:nvSpPr>
        <p:spPr>
          <a:xfrm>
            <a:off x="433954" y="1624877"/>
            <a:ext cx="5455402" cy="463677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Does multiple blood-feeding always multiply transmission?</a:t>
            </a:r>
          </a:p>
          <a:p>
            <a:endParaRPr lang="en-US" sz="2800" i="1" dirty="0">
              <a:solidFill>
                <a:sysClr val="windowText" lastClr="000000"/>
              </a:solidFill>
            </a:endParaRPr>
          </a:p>
          <a:p>
            <a:r>
              <a:rPr lang="en-US" sz="2800" i="1" dirty="0">
                <a:solidFill>
                  <a:sysClr val="windowText" lastClr="000000"/>
                </a:solidFill>
              </a:rPr>
              <a:t>Or do the specific </a:t>
            </a:r>
            <a:r>
              <a:rPr lang="en-US" sz="2800" b="1" i="1" dirty="0">
                <a:solidFill>
                  <a:sysClr val="windowText" lastClr="000000"/>
                </a:solidFill>
              </a:rPr>
              <a:t>mechanisms </a:t>
            </a:r>
            <a:r>
              <a:rPr lang="en-US" sz="2800" i="1" dirty="0">
                <a:solidFill>
                  <a:sysClr val="windowText" lastClr="000000"/>
                </a:solidFill>
              </a:rPr>
              <a:t>or </a:t>
            </a:r>
            <a:r>
              <a:rPr lang="en-US" sz="2800" b="1" i="1" dirty="0">
                <a:solidFill>
                  <a:sysClr val="windowText" lastClr="000000"/>
                </a:solidFill>
              </a:rPr>
              <a:t>drivers </a:t>
            </a:r>
            <a:r>
              <a:rPr lang="en-US" sz="2800" i="1" dirty="0">
                <a:solidFill>
                  <a:sysClr val="windowText" lastClr="000000"/>
                </a:solidFill>
              </a:rPr>
              <a:t>matter?</a:t>
            </a:r>
          </a:p>
        </p:txBody>
      </p:sp>
    </p:spTree>
    <p:extLst>
      <p:ext uri="{BB962C8B-B14F-4D97-AF65-F5344CB8AC3E}">
        <p14:creationId xmlns:p14="http://schemas.microsoft.com/office/powerpoint/2010/main" val="14644087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p:txBody>
              <a:bodyPr>
                <a:normAutofit/>
              </a:bodyPr>
              <a:lstStyle/>
              <a:p>
                <a:pPr marL="0" indent="0">
                  <a:buNone/>
                </a:pPr>
                <a:r>
                  <a:rPr lang="en-US" dirty="0"/>
                  <a:t>The </a:t>
                </a:r>
                <a:r>
                  <a:rPr lang="en-US" b="1" dirty="0"/>
                  <a:t>generalized </a:t>
                </a:r>
                <a:r>
                  <a:rPr lang="en-US" dirty="0"/>
                  <a:t>linear chain trick allows us to derive mean field ODEs any phase-type distributed passage times:</a:t>
                </a:r>
              </a:p>
              <a:p>
                <a:pPr marL="0" indent="0">
                  <a:buNone/>
                </a:pPr>
                <a:endParaRPr lang="en-US" dirty="0"/>
              </a:p>
              <a:p>
                <a:pPr marL="0" indent="0">
                  <a:buNone/>
                </a:pPr>
                <a:r>
                  <a:rPr lang="en-US" dirty="0"/>
                  <a:t>Given a PH-distribution </a:t>
                </a:r>
                <a14:m>
                  <m:oMath xmlns:m="http://schemas.openxmlformats.org/officeDocument/2006/math">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m:t>
                        </m:r>
                        <m:r>
                          <a:rPr lang="en-US" b="1" i="1" smtClean="0">
                            <a:latin typeface="Cambria Math" panose="02040503050406030204" pitchFamily="18" charset="0"/>
                          </a:rPr>
                          <m:t>𝑨</m:t>
                        </m:r>
                      </m:e>
                    </m:d>
                  </m:oMath>
                </a14:m>
                <a:r>
                  <a:rPr lang="en-US" dirty="0"/>
                  <a:t>, the corresponding mean field ODEs are given by</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𝛼</m:t>
                          </m:r>
                        </m:e>
                      </m:acc>
                      <m:r>
                        <a:rPr lang="en-US" b="0" i="1" smtClean="0">
                          <a:latin typeface="Cambria Math" panose="02040503050406030204" pitchFamily="18" charset="0"/>
                        </a:rPr>
                        <m:t>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𝑋</m:t>
                          </m:r>
                        </m:e>
                      </m:acc>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b="0" i="1" smtClean="0">
                        <a:latin typeface="Cambria Math" panose="02040503050406030204" pitchFamily="18" charset="0"/>
                      </a:rPr>
                      <m:t>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dirty="0"/>
                  <a:t> is the rate of flow into the system</a:t>
                </a:r>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41283719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fontScale="62500" lnSpcReduction="20000"/>
              </a:bodyPr>
              <a:lstStyle/>
              <a:p>
                <a:pPr marL="0" indent="0">
                  <a:buNone/>
                </a:pPr>
                <a:r>
                  <a:rPr lang="en-US" dirty="0"/>
                  <a:t>Remember PH-distributions only represent one type of data: the time it takes to “exit” a Markov chain</a:t>
                </a:r>
              </a:p>
              <a:p>
                <a:pPr marL="0" indent="0">
                  <a:buNone/>
                </a:pPr>
                <a:endParaRPr lang="en-US" b="1" dirty="0"/>
              </a:p>
              <a:p>
                <a:pPr marL="0" indent="0">
                  <a:buNone/>
                </a:pPr>
                <a:r>
                  <a:rPr lang="en-US" b="1" dirty="0"/>
                  <a:t>Expectation-maximization (EM) algorithm:</a:t>
                </a:r>
              </a:p>
              <a:p>
                <a:pPr marL="0" indent="0">
                  <a:buNone/>
                </a:pPr>
                <a:r>
                  <a:rPr lang="en-US" u="sng" dirty="0"/>
                  <a:t>Goal:</a:t>
                </a:r>
                <a:r>
                  <a:rPr lang="en-US" dirty="0"/>
                  <a:t> Given a set of dwell-times, determine the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and </a:t>
                </a:r>
                <a14:m>
                  <m:oMath xmlns:m="http://schemas.openxmlformats.org/officeDocument/2006/math">
                    <m:r>
                      <a:rPr lang="en-US" b="1" i="1" smtClean="0">
                        <a:latin typeface="Cambria Math" panose="02040503050406030204" pitchFamily="18" charset="0"/>
                      </a:rPr>
                      <m:t>𝑨</m:t>
                    </m:r>
                  </m:oMath>
                </a14:m>
                <a:r>
                  <a:rPr lang="en-US" b="1" dirty="0"/>
                  <a:t> </a:t>
                </a:r>
                <a:r>
                  <a:rPr lang="en-US" dirty="0"/>
                  <a:t>that best fit the data.</a:t>
                </a:r>
              </a:p>
              <a:p>
                <a:pPr marL="0" indent="0">
                  <a:buNone/>
                </a:pPr>
                <a:r>
                  <a:rPr lang="en-US" dirty="0"/>
                  <a:t>Start with an initial guess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and </a:t>
                </a:r>
                <a14:m>
                  <m:oMath xmlns:m="http://schemas.openxmlformats.org/officeDocument/2006/math">
                    <m:r>
                      <a:rPr lang="en-US" b="1" i="1" smtClean="0">
                        <a:latin typeface="Cambria Math" panose="02040503050406030204" pitchFamily="18" charset="0"/>
                      </a:rPr>
                      <m:t>𝑨</m:t>
                    </m:r>
                  </m:oMath>
                </a14:m>
                <a:r>
                  <a:rPr lang="en-US" dirty="0"/>
                  <a:t>.</a:t>
                </a:r>
              </a:p>
              <a:p>
                <a:pPr marL="0" indent="0">
                  <a:buNone/>
                </a:pPr>
                <a:r>
                  <a:rPr lang="en-US" dirty="0"/>
                  <a:t>Instead of directly maximizing the exact likelihood, we construct a likelihood function with associated measures of the distribution</a:t>
                </a:r>
              </a:p>
              <a:p>
                <a:pPr marL="914400" lvl="1" indent="-457200">
                  <a:buFont typeface="+mj-lt"/>
                  <a:buAutoNum type="arabicPeriod"/>
                </a:pPr>
                <a:r>
                  <a:rPr lang="en-US" dirty="0"/>
                  <a:t>Did the chain start in state </a:t>
                </a:r>
                <a14:m>
                  <m:oMath xmlns:m="http://schemas.openxmlformats.org/officeDocument/2006/math">
                    <m:r>
                      <a:rPr lang="en-US" i="1" smtClean="0">
                        <a:latin typeface="Cambria Math" panose="02040503050406030204" pitchFamily="18" charset="0"/>
                      </a:rPr>
                      <m:t>𝑖</m:t>
                    </m:r>
                  </m:oMath>
                </a14:m>
                <a:r>
                  <a:rPr lang="en-US" dirty="0"/>
                  <a:t>?</a:t>
                </a:r>
              </a:p>
              <a:p>
                <a:pPr marL="914400" lvl="1" indent="-457200">
                  <a:buFont typeface="+mj-lt"/>
                  <a:buAutoNum type="arabicPeriod"/>
                </a:pPr>
                <a:r>
                  <a:rPr lang="en-US" dirty="0"/>
                  <a:t>How much time was spent in state </a:t>
                </a:r>
                <a14:m>
                  <m:oMath xmlns:m="http://schemas.openxmlformats.org/officeDocument/2006/math">
                    <m:r>
                      <a:rPr lang="en-US" i="1" smtClean="0">
                        <a:latin typeface="Cambria Math" panose="02040503050406030204" pitchFamily="18" charset="0"/>
                      </a:rPr>
                      <m:t>𝑖</m:t>
                    </m:r>
                  </m:oMath>
                </a14:m>
                <a:r>
                  <a:rPr lang="en-US" dirty="0"/>
                  <a:t> in total?</a:t>
                </a:r>
              </a:p>
              <a:p>
                <a:pPr marL="914400" lvl="1" indent="-457200">
                  <a:buFont typeface="+mj-lt"/>
                  <a:buAutoNum type="arabicPeriod"/>
                </a:pPr>
                <a:r>
                  <a:rPr lang="en-US" dirty="0"/>
                  <a:t>How many transitions were there from </a:t>
                </a:r>
                <a14:m>
                  <m:oMath xmlns:m="http://schemas.openxmlformats.org/officeDocument/2006/math">
                    <m:r>
                      <a:rPr lang="en-US"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𝑗</m:t>
                    </m:r>
                  </m:oMath>
                </a14:m>
                <a:r>
                  <a:rPr lang="en-US" dirty="0"/>
                  <a:t>?</a:t>
                </a:r>
              </a:p>
              <a:p>
                <a:pPr marL="0" indent="0">
                  <a:buNone/>
                </a:pPr>
                <a:r>
                  <a:rPr lang="en-US" dirty="0"/>
                  <a:t>We can’t actually know these quantities from the data, so we replace them with their expected values from our initial guess and the given data.</a:t>
                </a:r>
              </a:p>
              <a:p>
                <a:pPr marL="0" indent="0">
                  <a:buNone/>
                </a:pPr>
                <a:r>
                  <a:rPr lang="en-US" dirty="0"/>
                  <a:t>Then, update the parameters so that the likelihood (using the approximated 1. – 3.) is maximized.</a:t>
                </a:r>
              </a:p>
              <a:p>
                <a:pPr marL="0" indent="0">
                  <a:buNone/>
                </a:pPr>
                <a:r>
                  <a:rPr lang="en-US" dirty="0"/>
                  <a:t>Repeat.</a:t>
                </a:r>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522" t="-2101"/>
                </a:stretch>
              </a:blipFill>
            </p:spPr>
            <p:txBody>
              <a:bodyPr/>
              <a:lstStyle/>
              <a:p>
                <a:r>
                  <a:rPr lang="en-US">
                    <a:noFill/>
                  </a:rPr>
                  <a:t> </a:t>
                </a:r>
              </a:p>
            </p:txBody>
          </p:sp>
        </mc:Fallback>
      </mc:AlternateContent>
    </p:spTree>
    <p:extLst>
      <p:ext uri="{BB962C8B-B14F-4D97-AF65-F5344CB8AC3E}">
        <p14:creationId xmlns:p14="http://schemas.microsoft.com/office/powerpoint/2010/main" val="27097345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a:bodyPr>
              <a:lstStyle/>
              <a:p>
                <a:pPr marL="0" indent="0">
                  <a:buNone/>
                </a:pPr>
                <a:r>
                  <a:rPr lang="en-US" dirty="0"/>
                  <a:t>The EM-algorithm preserves any structure in your initial guess</a:t>
                </a:r>
              </a:p>
              <a:p>
                <a:pPr marL="0" indent="0">
                  <a:buNone/>
                </a:pPr>
                <a:endParaRPr lang="en-US" dirty="0"/>
              </a:p>
              <a:p>
                <a:r>
                  <a:rPr lang="en-US" dirty="0"/>
                  <a:t>Any zeroes in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or </a:t>
                </a:r>
                <a14:m>
                  <m:oMath xmlns:m="http://schemas.openxmlformats.org/officeDocument/2006/math">
                    <m:r>
                      <a:rPr lang="en-US" b="1" i="1" smtClean="0">
                        <a:latin typeface="Cambria Math" panose="02040503050406030204" pitchFamily="18" charset="0"/>
                      </a:rPr>
                      <m:t>𝑨</m:t>
                    </m:r>
                  </m:oMath>
                </a14:m>
                <a:r>
                  <a:rPr lang="en-US" dirty="0"/>
                  <a:t>,</a:t>
                </a:r>
                <a:r>
                  <a:rPr lang="en-US" b="1" dirty="0"/>
                  <a:t> </a:t>
                </a:r>
                <a:r>
                  <a:rPr lang="en-US" dirty="0"/>
                  <a:t>which represent inaccessible transitions, will be preserved</a:t>
                </a:r>
              </a:p>
              <a:p>
                <a:pPr lvl="1"/>
                <a:endParaRPr lang="en-US" dirty="0"/>
              </a:p>
              <a:p>
                <a:r>
                  <a:rPr lang="en-US" dirty="0"/>
                  <a:t>Any algebraic relations among the entries of </a:t>
                </a:r>
                <a14:m>
                  <m:oMath xmlns:m="http://schemas.openxmlformats.org/officeDocument/2006/math">
                    <m:r>
                      <a:rPr lang="en-US" b="1" i="1" smtClean="0">
                        <a:latin typeface="Cambria Math" panose="02040503050406030204" pitchFamily="18" charset="0"/>
                      </a:rPr>
                      <m:t>𝑨</m:t>
                    </m:r>
                  </m:oMath>
                </a14:m>
                <a:r>
                  <a:rPr lang="en-US" b="1" dirty="0"/>
                  <a:t> </a:t>
                </a:r>
                <a:r>
                  <a:rPr lang="en-US" dirty="0"/>
                  <a:t>can be preserved</a:t>
                </a:r>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1217" t="-2381" r="-1275"/>
                </a:stretch>
              </a:blipFill>
            </p:spPr>
            <p:txBody>
              <a:bodyPr/>
              <a:lstStyle/>
              <a:p>
                <a:r>
                  <a:rPr lang="en-US">
                    <a:noFill/>
                  </a:rPr>
                  <a:t> </a:t>
                </a:r>
              </a:p>
            </p:txBody>
          </p:sp>
        </mc:Fallback>
      </mc:AlternateContent>
    </p:spTree>
    <p:extLst>
      <p:ext uri="{BB962C8B-B14F-4D97-AF65-F5344CB8AC3E}">
        <p14:creationId xmlns:p14="http://schemas.microsoft.com/office/powerpoint/2010/main" val="3585299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1AE033-81B2-7724-7BA8-27704C7DB97D}"/>
              </a:ext>
            </a:extLst>
          </p:cNvPr>
          <p:cNvSpPr/>
          <p:nvPr/>
        </p:nvSpPr>
        <p:spPr>
          <a:xfrm>
            <a:off x="8865031" y="1"/>
            <a:ext cx="1613392" cy="6858000"/>
          </a:xfrm>
          <a:prstGeom prst="rect">
            <a:avLst/>
          </a:prstGeom>
          <a:solidFill>
            <a:srgbClr val="008A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B10E41-7956-A88A-B9A1-2ABB4F2073EC}"/>
              </a:ext>
            </a:extLst>
          </p:cNvPr>
          <p:cNvSpPr/>
          <p:nvPr/>
        </p:nvSpPr>
        <p:spPr>
          <a:xfrm>
            <a:off x="5135764" y="2510768"/>
            <a:ext cx="3801979" cy="4347233"/>
          </a:xfrm>
          <a:prstGeom prst="rect">
            <a:avLst/>
          </a:prstGeom>
          <a:solidFill>
            <a:srgbClr val="3EB4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oster with text and images&#10;&#10;Description automatically generated with medium confidence">
            <a:extLst>
              <a:ext uri="{FF2B5EF4-FFF2-40B4-BE49-F238E27FC236}">
                <a16:creationId xmlns:a16="http://schemas.microsoft.com/office/drawing/2014/main" id="{1FEF668C-7368-D47C-6A43-9BE2CE68D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374" y="2510768"/>
            <a:ext cx="3074615" cy="4347232"/>
          </a:xfrm>
          <a:prstGeom prst="rect">
            <a:avLst/>
          </a:prstGeom>
        </p:spPr>
      </p:pic>
      <p:pic>
        <p:nvPicPr>
          <p:cNvPr id="9" name="Picture 8" descr="A sign with a person and text&#10;&#10;Description automatically generated">
            <a:extLst>
              <a:ext uri="{FF2B5EF4-FFF2-40B4-BE49-F238E27FC236}">
                <a16:creationId xmlns:a16="http://schemas.microsoft.com/office/drawing/2014/main" id="{4BED1CBC-1FDA-90A6-0AB0-488130FC2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0558" y="0"/>
            <a:ext cx="4771016" cy="2908205"/>
          </a:xfrm>
          <a:prstGeom prst="rect">
            <a:avLst/>
          </a:prstGeom>
        </p:spPr>
      </p:pic>
      <p:pic>
        <p:nvPicPr>
          <p:cNvPr id="16" name="Picture 15">
            <a:extLst>
              <a:ext uri="{FF2B5EF4-FFF2-40B4-BE49-F238E27FC236}">
                <a16:creationId xmlns:a16="http://schemas.microsoft.com/office/drawing/2014/main" id="{42DEED7B-7A93-6F5B-92BA-EDAC61922841}"/>
              </a:ext>
            </a:extLst>
          </p:cNvPr>
          <p:cNvPicPr>
            <a:picLocks noChangeAspect="1"/>
          </p:cNvPicPr>
          <p:nvPr/>
        </p:nvPicPr>
        <p:blipFill>
          <a:blip r:embed="rId4"/>
          <a:stretch>
            <a:fillRect/>
          </a:stretch>
        </p:blipFill>
        <p:spPr>
          <a:xfrm>
            <a:off x="9029999" y="0"/>
            <a:ext cx="3162001" cy="6858000"/>
          </a:xfrm>
          <a:prstGeom prst="rect">
            <a:avLst/>
          </a:prstGeom>
        </p:spPr>
      </p:pic>
      <p:pic>
        <p:nvPicPr>
          <p:cNvPr id="13" name="Picture 12" descr="A poster of a mosquito bite outside&#10;&#10;Description automatically generated">
            <a:extLst>
              <a:ext uri="{FF2B5EF4-FFF2-40B4-BE49-F238E27FC236}">
                <a16:creationId xmlns:a16="http://schemas.microsoft.com/office/drawing/2014/main" id="{39373AB0-6DDF-0D2F-0215-47918E85A9EB}"/>
              </a:ext>
            </a:extLst>
          </p:cNvPr>
          <p:cNvPicPr>
            <a:picLocks noChangeAspect="1"/>
          </p:cNvPicPr>
          <p:nvPr/>
        </p:nvPicPr>
        <p:blipFill rotWithShape="1">
          <a:blip r:embed="rId5">
            <a:extLst>
              <a:ext uri="{28A0092B-C50C-407E-A947-70E740481C1C}">
                <a14:useLocalDpi xmlns:a14="http://schemas.microsoft.com/office/drawing/2010/main" val="0"/>
              </a:ext>
            </a:extLst>
          </a:blip>
          <a:srcRect r="3087"/>
          <a:stretch/>
        </p:blipFill>
        <p:spPr>
          <a:xfrm>
            <a:off x="0" y="0"/>
            <a:ext cx="5135765" cy="6858000"/>
          </a:xfrm>
          <a:prstGeom prst="rect">
            <a:avLst/>
          </a:prstGeom>
          <a:solidFill>
            <a:schemeClr val="bg1"/>
          </a:solidFill>
        </p:spPr>
      </p:pic>
    </p:spTree>
    <p:extLst>
      <p:ext uri="{BB962C8B-B14F-4D97-AF65-F5344CB8AC3E}">
        <p14:creationId xmlns:p14="http://schemas.microsoft.com/office/powerpoint/2010/main" val="2218990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115030</TotalTime>
  <Words>4099</Words>
  <Application>Microsoft Office PowerPoint</Application>
  <PresentationFormat>Widescreen</PresentationFormat>
  <Paragraphs>844</Paragraphs>
  <Slides>82</Slides>
  <Notes>25</Notes>
  <HiddenSlides>16</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Aptos</vt:lpstr>
      <vt:lpstr>Aptos Display</vt:lpstr>
      <vt:lpstr>Arial</vt:lpstr>
      <vt:lpstr>Cambria Math</vt:lpstr>
      <vt:lpstr>Wingdings</vt:lpstr>
      <vt:lpstr>Office Theme</vt:lpstr>
      <vt:lpstr>A framework for integrating complex mosquito feeding behaviors into disease transmission models</vt:lpstr>
      <vt:lpstr>PowerPoint Presentation</vt:lpstr>
      <vt:lpstr>PowerPoint Presentation</vt:lpstr>
      <vt:lpstr>PowerPoint Presentation</vt:lpstr>
      <vt:lpstr>Multiple blood feeding is common</vt:lpstr>
      <vt:lpstr>Drivers of multiple blood-feeding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blood-feeding process</vt:lpstr>
      <vt:lpstr>The real blood-feeding process</vt:lpstr>
      <vt:lpstr>PowerPoint Presentation</vt:lpstr>
      <vt:lpstr>PowerPoint Presentation</vt:lpstr>
      <vt:lpstr>Blood-feeding process  transient rate matrix</vt:lpstr>
      <vt:lpstr>PowerPoint Presentation</vt:lpstr>
      <vt:lpstr>PowerPoint Presentation</vt:lpstr>
      <vt:lpstr>Adding in parasite transmission and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Long-term Research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Comparing the mechanistic and standard exponential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Phase-type distributions (PH-distributions)</vt:lpstr>
      <vt:lpstr>Phase-type distributions (PH-distributions)</vt:lpstr>
      <vt:lpstr>Basic examples:</vt:lpstr>
      <vt:lpstr>Moments of a PH-distribution</vt:lpstr>
      <vt:lpstr>Deriving a PH-distribution from a CTMC</vt:lpstr>
      <vt:lpstr>Important facts</vt:lpstr>
      <vt:lpstr>Mean-field approximation</vt:lpstr>
      <vt:lpstr>Mean-field approximation</vt:lpstr>
      <vt:lpstr>Mean-field approximation</vt:lpstr>
      <vt:lpstr>Parameter estimation</vt:lpstr>
      <vt:lpstr>Parameter 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Dahlin</dc:creator>
  <cp:lastModifiedBy>Kyle Dahlin</cp:lastModifiedBy>
  <cp:revision>152</cp:revision>
  <dcterms:created xsi:type="dcterms:W3CDTF">2024-06-14T19:36:46Z</dcterms:created>
  <dcterms:modified xsi:type="dcterms:W3CDTF">2025-01-07T02:30:15Z</dcterms:modified>
</cp:coreProperties>
</file>